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4"/>
  </p:sldMasterIdLst>
  <p:notesMasterIdLst>
    <p:notesMasterId r:id="rId48"/>
  </p:notesMasterIdLst>
  <p:handoutMasterIdLst>
    <p:handoutMasterId r:id="rId49"/>
  </p:handoutMasterIdLst>
  <p:sldIdLst>
    <p:sldId id="306" r:id="rId5"/>
    <p:sldId id="308" r:id="rId6"/>
    <p:sldId id="315" r:id="rId7"/>
    <p:sldId id="316" r:id="rId8"/>
    <p:sldId id="317" r:id="rId9"/>
    <p:sldId id="319" r:id="rId10"/>
    <p:sldId id="320" r:id="rId11"/>
    <p:sldId id="321" r:id="rId12"/>
    <p:sldId id="324" r:id="rId13"/>
    <p:sldId id="325" r:id="rId14"/>
    <p:sldId id="323" r:id="rId15"/>
    <p:sldId id="326" r:id="rId16"/>
    <p:sldId id="327" r:id="rId17"/>
    <p:sldId id="328" r:id="rId18"/>
    <p:sldId id="342" r:id="rId19"/>
    <p:sldId id="329" r:id="rId20"/>
    <p:sldId id="330" r:id="rId21"/>
    <p:sldId id="331" r:id="rId22"/>
    <p:sldId id="332" r:id="rId23"/>
    <p:sldId id="333" r:id="rId24"/>
    <p:sldId id="314" r:id="rId25"/>
    <p:sldId id="334" r:id="rId26"/>
    <p:sldId id="335" r:id="rId27"/>
    <p:sldId id="337" r:id="rId28"/>
    <p:sldId id="338" r:id="rId29"/>
    <p:sldId id="339" r:id="rId30"/>
    <p:sldId id="341" r:id="rId31"/>
    <p:sldId id="343" r:id="rId32"/>
    <p:sldId id="344" r:id="rId33"/>
    <p:sldId id="345" r:id="rId34"/>
    <p:sldId id="346" r:id="rId35"/>
    <p:sldId id="347" r:id="rId36"/>
    <p:sldId id="348" r:id="rId37"/>
    <p:sldId id="349" r:id="rId38"/>
    <p:sldId id="350" r:id="rId39"/>
    <p:sldId id="351" r:id="rId40"/>
    <p:sldId id="352" r:id="rId41"/>
    <p:sldId id="353" r:id="rId42"/>
    <p:sldId id="354" r:id="rId43"/>
    <p:sldId id="312" r:id="rId44"/>
    <p:sldId id="294" r:id="rId45"/>
    <p:sldId id="295" r:id="rId46"/>
    <p:sldId id="313" r:id="rId47"/>
  </p:sldIdLst>
  <p:sldSz cx="12192000" cy="6858000"/>
  <p:notesSz cx="6858000" cy="9144000"/>
  <p:defaultTextStyle>
    <a:defPPr rtl="0"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92" userDrawn="1">
          <p15:clr>
            <a:srgbClr val="A4A3A4"/>
          </p15:clr>
        </p15:guide>
        <p15:guide id="2" pos="7056" userDrawn="1">
          <p15:clr>
            <a:srgbClr val="A4A3A4"/>
          </p15:clr>
        </p15:guide>
        <p15:guide id="3" orient="horz" pos="31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Stile chiaro 1 - Color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301B821-A1FF-4177-AEE7-76D212191A09}" styleName="Stile medio 1 - Color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84967" autoAdjust="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>
        <p:guide orient="horz" pos="1392"/>
        <p:guide pos="7056"/>
        <p:guide orient="horz" pos="31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738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4.xml"/><Relationship Id="rId51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974-4FBB-8267-A07818BB381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 2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974-4FBB-8267-A07818BB3818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 3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974-4FBB-8267-A07818BB381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28544223"/>
        <c:axId val="1196036207"/>
      </c:barChart>
      <c:catAx>
        <c:axId val="122854422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it-IT" sz="1197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196036207"/>
        <c:crosses val="autoZero"/>
        <c:auto val="1"/>
        <c:lblAlgn val="ctr"/>
        <c:lblOffset val="100"/>
        <c:noMultiLvlLbl val="0"/>
      </c:catAx>
      <c:valAx>
        <c:axId val="119603620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it-IT" sz="1197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22854422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it-IT" sz="1197" b="0" i="0" u="none" strike="noStrike" kern="1200" baseline="0" noProof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lang="it-IT" noProof="0"/>
      </a:pPr>
      <a:endParaRPr lang="it-I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jpeg"/><Relationship Id="rId1" Type="http://schemas.openxmlformats.org/officeDocument/2006/relationships/image" Target="../media/image27.jpeg"/><Relationship Id="rId4" Type="http://schemas.openxmlformats.org/officeDocument/2006/relationships/image" Target="../media/image30.jpe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jpeg"/><Relationship Id="rId1" Type="http://schemas.openxmlformats.org/officeDocument/2006/relationships/image" Target="../media/image27.jpeg"/><Relationship Id="rId4" Type="http://schemas.openxmlformats.org/officeDocument/2006/relationships/image" Target="../media/image30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C72703F-EB58-4B0C-8B2A-EDF2A51B2C6C}" type="doc">
      <dgm:prSet loTypeId="urn:microsoft.com/office/officeart/2019/1/layout/PeoplePortraitsList" loCatId="profile" qsTypeId="urn:microsoft.com/office/officeart/2005/8/quickstyle/simple1" qsCatId="simple" csTypeId="urn:microsoft.com/office/officeart/2005/8/colors/colorful2" csCatId="colorful" phldr="1"/>
      <dgm:spPr/>
      <dgm:t>
        <a:bodyPr rtlCol="0"/>
        <a:lstStyle/>
        <a:p>
          <a:pPr rtl="0"/>
          <a:endParaRPr lang="en-US"/>
        </a:p>
      </dgm:t>
    </dgm:pt>
    <dgm:pt modelId="{23CA95F9-8BCF-40C1-B842-BCFFD43632F6}">
      <dgm:prSet/>
      <dgm:spPr/>
      <dgm:t>
        <a:bodyPr rtlCol="0"/>
        <a:lstStyle/>
        <a:p>
          <a:pPr algn="ctr">
            <a:lnSpc>
              <a:spcPct val="100000"/>
            </a:lnSpc>
            <a:defRPr b="1" spc="20">
              <a:latin typeface="+mj-lt"/>
            </a:defRPr>
          </a:pPr>
          <a:r>
            <a:rPr lang="it-IT" noProof="0" dirty="0">
              <a:solidFill>
                <a:schemeClr val="bg1"/>
              </a:solidFill>
            </a:rPr>
            <a:t>Nome</a:t>
          </a:r>
          <a:br>
            <a:rPr lang="it-IT" noProof="0" dirty="0">
              <a:solidFill>
                <a:schemeClr val="bg1"/>
              </a:solidFill>
            </a:rPr>
          </a:br>
          <a:r>
            <a:rPr lang="it-IT" noProof="0" dirty="0">
              <a:solidFill>
                <a:schemeClr val="bg1"/>
              </a:solidFill>
            </a:rPr>
            <a:t>Titolo</a:t>
          </a:r>
        </a:p>
      </dgm:t>
    </dgm:pt>
    <dgm:pt modelId="{FC4F4986-5DCD-4DC2-B7FD-2C5FABEF9979}" type="parTrans" cxnId="{E6EDE7CF-5B3F-4E2C-99EE-D5462F0EC9CE}">
      <dgm:prSet/>
      <dgm:spPr/>
      <dgm:t>
        <a:bodyPr rtlCol="0"/>
        <a:lstStyle/>
        <a:p>
          <a:pPr rtl="0"/>
          <a:endParaRPr lang="it-IT" noProof="0" dirty="0"/>
        </a:p>
      </dgm:t>
    </dgm:pt>
    <dgm:pt modelId="{D868EA7F-D868-4231-86D5-66D9B2DF2F62}" type="sibTrans" cxnId="{E6EDE7CF-5B3F-4E2C-99EE-D5462F0EC9CE}">
      <dgm:prSet/>
      <dgm:spPr/>
      <dgm:t>
        <a:bodyPr rtlCol="0"/>
        <a:lstStyle/>
        <a:p>
          <a:pPr rtl="0"/>
          <a:endParaRPr lang="it-IT" noProof="0" dirty="0"/>
        </a:p>
      </dgm:t>
    </dgm:pt>
    <dgm:pt modelId="{1E293C9C-50F7-4DF0-A45F-EF6AA41E15B2}">
      <dgm:prSet/>
      <dgm:spPr/>
      <dgm:t>
        <a:bodyPr rtlCol="0"/>
        <a:lstStyle/>
        <a:p>
          <a:pPr algn="ctr">
            <a:lnSpc>
              <a:spcPct val="100000"/>
            </a:lnSpc>
            <a:defRPr b="1" spc="20">
              <a:latin typeface="+mj-lt"/>
            </a:defRPr>
          </a:pPr>
          <a:r>
            <a:rPr lang="it-IT" noProof="0" dirty="0">
              <a:solidFill>
                <a:schemeClr val="bg1"/>
              </a:solidFill>
            </a:rPr>
            <a:t>Nome</a:t>
          </a:r>
          <a:br>
            <a:rPr lang="it-IT" noProof="0" dirty="0">
              <a:solidFill>
                <a:schemeClr val="bg1"/>
              </a:solidFill>
            </a:rPr>
          </a:br>
          <a:r>
            <a:rPr lang="it-IT" noProof="0" dirty="0">
              <a:solidFill>
                <a:schemeClr val="bg1"/>
              </a:solidFill>
            </a:rPr>
            <a:t>Titolo</a:t>
          </a:r>
        </a:p>
      </dgm:t>
    </dgm:pt>
    <dgm:pt modelId="{04936CC5-1B2F-4620-ABDF-F195956C3F4A}" type="parTrans" cxnId="{A7E7000F-0D10-4D88-844F-C9CB2A6A39DA}">
      <dgm:prSet/>
      <dgm:spPr/>
      <dgm:t>
        <a:bodyPr rtlCol="0"/>
        <a:lstStyle/>
        <a:p>
          <a:pPr rtl="0"/>
          <a:endParaRPr lang="it-IT" noProof="0" dirty="0"/>
        </a:p>
      </dgm:t>
    </dgm:pt>
    <dgm:pt modelId="{E019F05B-61F4-4915-9D10-5D6F328EA591}" type="sibTrans" cxnId="{A7E7000F-0D10-4D88-844F-C9CB2A6A39DA}">
      <dgm:prSet/>
      <dgm:spPr/>
      <dgm:t>
        <a:bodyPr rtlCol="0"/>
        <a:lstStyle/>
        <a:p>
          <a:pPr rtl="0"/>
          <a:endParaRPr lang="it-IT" noProof="0" dirty="0"/>
        </a:p>
      </dgm:t>
    </dgm:pt>
    <dgm:pt modelId="{DA3F2F2F-B5A8-4CFD-ABCE-1BC48CD913AF}">
      <dgm:prSet/>
      <dgm:spPr/>
      <dgm:t>
        <a:bodyPr rtlCol="0"/>
        <a:lstStyle/>
        <a:p>
          <a:pPr algn="ctr">
            <a:lnSpc>
              <a:spcPct val="100000"/>
            </a:lnSpc>
            <a:defRPr b="1" spc="20">
              <a:latin typeface="+mj-lt"/>
            </a:defRPr>
          </a:pPr>
          <a:r>
            <a:rPr lang="it-IT" noProof="0" dirty="0">
              <a:solidFill>
                <a:schemeClr val="bg1"/>
              </a:solidFill>
            </a:rPr>
            <a:t>Nome</a:t>
          </a:r>
          <a:br>
            <a:rPr lang="it-IT" noProof="0" dirty="0">
              <a:solidFill>
                <a:schemeClr val="bg1"/>
              </a:solidFill>
            </a:rPr>
          </a:br>
          <a:r>
            <a:rPr lang="it-IT" noProof="0" dirty="0">
              <a:solidFill>
                <a:schemeClr val="bg1"/>
              </a:solidFill>
            </a:rPr>
            <a:t>Titolo</a:t>
          </a:r>
        </a:p>
      </dgm:t>
    </dgm:pt>
    <dgm:pt modelId="{D4AFA5E0-6624-49A6-B10B-4FFA7483C001}" type="parTrans" cxnId="{307321D6-32A9-4F29-A35B-8328C6417311}">
      <dgm:prSet/>
      <dgm:spPr/>
      <dgm:t>
        <a:bodyPr rtlCol="0"/>
        <a:lstStyle/>
        <a:p>
          <a:pPr rtl="0"/>
          <a:endParaRPr lang="it-IT" noProof="0" dirty="0"/>
        </a:p>
      </dgm:t>
    </dgm:pt>
    <dgm:pt modelId="{038FE749-6004-418E-86C7-7C1B1D7930F4}" type="sibTrans" cxnId="{307321D6-32A9-4F29-A35B-8328C6417311}">
      <dgm:prSet/>
      <dgm:spPr/>
      <dgm:t>
        <a:bodyPr rtlCol="0"/>
        <a:lstStyle/>
        <a:p>
          <a:pPr rtl="0"/>
          <a:endParaRPr lang="it-IT" noProof="0" dirty="0"/>
        </a:p>
      </dgm:t>
    </dgm:pt>
    <dgm:pt modelId="{B2F9B3BC-1849-4A4A-BBE4-752B9B492C76}">
      <dgm:prSet/>
      <dgm:spPr/>
      <dgm:t>
        <a:bodyPr rtlCol="0"/>
        <a:lstStyle/>
        <a:p>
          <a:pPr algn="ctr">
            <a:lnSpc>
              <a:spcPct val="100000"/>
            </a:lnSpc>
            <a:defRPr b="1" spc="20">
              <a:latin typeface="+mj-lt"/>
            </a:defRPr>
          </a:pPr>
          <a:r>
            <a:rPr lang="it-IT" noProof="0" dirty="0">
              <a:solidFill>
                <a:schemeClr val="bg1"/>
              </a:solidFill>
            </a:rPr>
            <a:t>Nome</a:t>
          </a:r>
          <a:br>
            <a:rPr lang="it-IT" noProof="0" dirty="0">
              <a:solidFill>
                <a:schemeClr val="bg1"/>
              </a:solidFill>
            </a:rPr>
          </a:br>
          <a:r>
            <a:rPr lang="it-IT" noProof="0" dirty="0">
              <a:solidFill>
                <a:schemeClr val="bg1"/>
              </a:solidFill>
            </a:rPr>
            <a:t>Titolo</a:t>
          </a:r>
        </a:p>
      </dgm:t>
    </dgm:pt>
    <dgm:pt modelId="{48FD486C-824F-4590-8CFC-BC1053E533DD}" type="parTrans" cxnId="{BB48F2B9-3F80-43D5-9223-76526A774C2D}">
      <dgm:prSet/>
      <dgm:spPr/>
      <dgm:t>
        <a:bodyPr rtlCol="0"/>
        <a:lstStyle/>
        <a:p>
          <a:pPr rtl="0"/>
          <a:endParaRPr lang="it-IT" noProof="0" dirty="0"/>
        </a:p>
      </dgm:t>
    </dgm:pt>
    <dgm:pt modelId="{2946CE56-B018-4C0E-918D-0B36D170024F}" type="sibTrans" cxnId="{BB48F2B9-3F80-43D5-9223-76526A774C2D}">
      <dgm:prSet/>
      <dgm:spPr/>
      <dgm:t>
        <a:bodyPr rtlCol="0"/>
        <a:lstStyle/>
        <a:p>
          <a:pPr rtl="0"/>
          <a:endParaRPr lang="it-IT" noProof="0" dirty="0"/>
        </a:p>
      </dgm:t>
    </dgm:pt>
    <dgm:pt modelId="{BF30E86D-EAFC-44CE-B56C-D7C5EC7742F3}" type="pres">
      <dgm:prSet presAssocID="{5C72703F-EB58-4B0C-8B2A-EDF2A51B2C6C}" presName="root" presStyleCnt="0">
        <dgm:presLayoutVars>
          <dgm:dir/>
          <dgm:resizeHandles val="exact"/>
        </dgm:presLayoutVars>
      </dgm:prSet>
      <dgm:spPr/>
    </dgm:pt>
    <dgm:pt modelId="{34A89649-B4A9-4A6F-8793-5A3DB37DDDA6}" type="pres">
      <dgm:prSet presAssocID="{23CA95F9-8BCF-40C1-B842-BCFFD43632F6}" presName="compNode" presStyleCnt="0"/>
      <dgm:spPr/>
    </dgm:pt>
    <dgm:pt modelId="{FFB9F511-6797-4909-9D3B-89EBC96F25A8}" type="pres">
      <dgm:prSet presAssocID="{23CA95F9-8BCF-40C1-B842-BCFFD43632F6}" presName="topSpace" presStyleCnt="0"/>
      <dgm:spPr/>
    </dgm:pt>
    <dgm:pt modelId="{73073D5B-7ADA-4F8B-AD34-0BE114905A44}" type="pres">
      <dgm:prSet presAssocID="{23CA95F9-8BCF-40C1-B842-BCFFD43632F6}" presName="photoElip" presStyleLbl="node1" presStyleIdx="0" presStyleCnt="4" custScaleX="130326" custScaleY="146617"/>
      <dgm:spPr>
        <a:prstGeom prst="rect">
          <a:avLst/>
        </a:prstGeom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am member head shot"/>
        </a:ext>
      </dgm:extLst>
    </dgm:pt>
    <dgm:pt modelId="{EE33220B-2292-4F19-BD6E-B7F529CD8414}" type="pres">
      <dgm:prSet presAssocID="{23CA95F9-8BCF-40C1-B842-BCFFD43632F6}" presName="iconSpace" presStyleCnt="0"/>
      <dgm:spPr/>
    </dgm:pt>
    <dgm:pt modelId="{FDFAF16A-4FD0-49F4-8593-32E9A31A4FF7}" type="pres">
      <dgm:prSet presAssocID="{23CA95F9-8BCF-40C1-B842-BCFFD43632F6}" presName="nameTx" presStyleLbl="revTx" presStyleIdx="0" presStyleCnt="8" custLinFactNeighborY="44680">
        <dgm:presLayoutVars>
          <dgm:chMax val="0"/>
          <dgm:chPref val="0"/>
        </dgm:presLayoutVars>
      </dgm:prSet>
      <dgm:spPr/>
    </dgm:pt>
    <dgm:pt modelId="{EEB88C88-E325-43D0-B163-BFD87C897361}" type="pres">
      <dgm:prSet presAssocID="{23CA95F9-8BCF-40C1-B842-BCFFD43632F6}" presName="txSpace" presStyleCnt="0"/>
      <dgm:spPr/>
    </dgm:pt>
    <dgm:pt modelId="{7D166BBB-55AF-452C-B9A0-94A1EE55FF4F}" type="pres">
      <dgm:prSet presAssocID="{23CA95F9-8BCF-40C1-B842-BCFFD43632F6}" presName="desTx" presStyleLbl="revTx" presStyleIdx="1" presStyleCnt="8">
        <dgm:presLayoutVars/>
      </dgm:prSet>
      <dgm:spPr/>
    </dgm:pt>
    <dgm:pt modelId="{860D3358-284A-4827-88CC-2F74FF5A1E56}" type="pres">
      <dgm:prSet presAssocID="{23CA95F9-8BCF-40C1-B842-BCFFD43632F6}" presName="bottSpace" presStyleCnt="0"/>
      <dgm:spPr/>
    </dgm:pt>
    <dgm:pt modelId="{0D4A0804-490F-47AA-B7FA-08C890B0D841}" type="pres">
      <dgm:prSet presAssocID="{D868EA7F-D868-4231-86D5-66D9B2DF2F62}" presName="sibTrans" presStyleCnt="0"/>
      <dgm:spPr/>
    </dgm:pt>
    <dgm:pt modelId="{E40BB94D-AE1C-4F05-8AA5-E9FA9A8CCCDE}" type="pres">
      <dgm:prSet presAssocID="{1E293C9C-50F7-4DF0-A45F-EF6AA41E15B2}" presName="compNode" presStyleCnt="0"/>
      <dgm:spPr/>
    </dgm:pt>
    <dgm:pt modelId="{1BC7C3C6-BE78-4F0A-9E69-54742F1AA0F3}" type="pres">
      <dgm:prSet presAssocID="{1E293C9C-50F7-4DF0-A45F-EF6AA41E15B2}" presName="topSpace" presStyleCnt="0"/>
      <dgm:spPr/>
    </dgm:pt>
    <dgm:pt modelId="{25238F18-07B8-41D8-8BD9-9F8514E8F9C4}" type="pres">
      <dgm:prSet presAssocID="{1E293C9C-50F7-4DF0-A45F-EF6AA41E15B2}" presName="photoElip" presStyleLbl="node1" presStyleIdx="1" presStyleCnt="4" custScaleX="130326" custScaleY="146617"/>
      <dgm:spPr>
        <a:prstGeom prst="rect">
          <a:avLst/>
        </a:prstGeom>
        <a:blipFill dpi="0"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am member head shot"/>
        </a:ext>
      </dgm:extLst>
    </dgm:pt>
    <dgm:pt modelId="{6FFE343B-847F-4D3F-A2F9-B95E826EC656}" type="pres">
      <dgm:prSet presAssocID="{1E293C9C-50F7-4DF0-A45F-EF6AA41E15B2}" presName="iconSpace" presStyleCnt="0"/>
      <dgm:spPr/>
    </dgm:pt>
    <dgm:pt modelId="{866F95BB-E9D9-40E2-AB9F-99D5F69BA82A}" type="pres">
      <dgm:prSet presAssocID="{1E293C9C-50F7-4DF0-A45F-EF6AA41E15B2}" presName="nameTx" presStyleLbl="revTx" presStyleIdx="2" presStyleCnt="8" custLinFactNeighborY="44680">
        <dgm:presLayoutVars>
          <dgm:chMax val="0"/>
          <dgm:chPref val="0"/>
        </dgm:presLayoutVars>
      </dgm:prSet>
      <dgm:spPr/>
    </dgm:pt>
    <dgm:pt modelId="{B22197FE-7BF1-485D-9B2D-0AD12CF41435}" type="pres">
      <dgm:prSet presAssocID="{1E293C9C-50F7-4DF0-A45F-EF6AA41E15B2}" presName="txSpace" presStyleCnt="0"/>
      <dgm:spPr/>
    </dgm:pt>
    <dgm:pt modelId="{1223E777-77CB-4A9A-BF21-12B513842696}" type="pres">
      <dgm:prSet presAssocID="{1E293C9C-50F7-4DF0-A45F-EF6AA41E15B2}" presName="desTx" presStyleLbl="revTx" presStyleIdx="3" presStyleCnt="8">
        <dgm:presLayoutVars/>
      </dgm:prSet>
      <dgm:spPr/>
    </dgm:pt>
    <dgm:pt modelId="{48A93FE3-F550-4840-B560-2DB8553BED7D}" type="pres">
      <dgm:prSet presAssocID="{1E293C9C-50F7-4DF0-A45F-EF6AA41E15B2}" presName="bottSpace" presStyleCnt="0"/>
      <dgm:spPr/>
    </dgm:pt>
    <dgm:pt modelId="{DCDF700C-8587-4AD0-95CF-A8CEBB3AD30B}" type="pres">
      <dgm:prSet presAssocID="{E019F05B-61F4-4915-9D10-5D6F328EA591}" presName="sibTrans" presStyleCnt="0"/>
      <dgm:spPr/>
    </dgm:pt>
    <dgm:pt modelId="{D5C9CF54-A3DB-4262-A188-C006BBF08A29}" type="pres">
      <dgm:prSet presAssocID="{DA3F2F2F-B5A8-4CFD-ABCE-1BC48CD913AF}" presName="compNode" presStyleCnt="0"/>
      <dgm:spPr/>
    </dgm:pt>
    <dgm:pt modelId="{EB21A753-DAF6-4914-9F97-D017DE4534D0}" type="pres">
      <dgm:prSet presAssocID="{DA3F2F2F-B5A8-4CFD-ABCE-1BC48CD913AF}" presName="topSpace" presStyleCnt="0"/>
      <dgm:spPr/>
    </dgm:pt>
    <dgm:pt modelId="{418E44D8-60E4-4008-9F09-1A652C62E8A6}" type="pres">
      <dgm:prSet presAssocID="{DA3F2F2F-B5A8-4CFD-ABCE-1BC48CD913AF}" presName="photoElip" presStyleLbl="node1" presStyleIdx="2" presStyleCnt="4" custScaleX="130326" custScaleY="146617"/>
      <dgm:spPr>
        <a:prstGeom prst="rect">
          <a:avLst/>
        </a:prstGeom>
        <a:blipFill dpi="0"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am member head shot"/>
        </a:ext>
      </dgm:extLst>
    </dgm:pt>
    <dgm:pt modelId="{51349271-76B0-4CC0-A678-325A9A4D3475}" type="pres">
      <dgm:prSet presAssocID="{DA3F2F2F-B5A8-4CFD-ABCE-1BC48CD913AF}" presName="iconSpace" presStyleCnt="0"/>
      <dgm:spPr/>
    </dgm:pt>
    <dgm:pt modelId="{9B5C14B8-8D61-4009-9F8C-194486F530FA}" type="pres">
      <dgm:prSet presAssocID="{DA3F2F2F-B5A8-4CFD-ABCE-1BC48CD913AF}" presName="nameTx" presStyleLbl="revTx" presStyleIdx="4" presStyleCnt="8" custLinFactNeighborY="44680">
        <dgm:presLayoutVars>
          <dgm:chMax val="0"/>
          <dgm:chPref val="0"/>
        </dgm:presLayoutVars>
      </dgm:prSet>
      <dgm:spPr/>
    </dgm:pt>
    <dgm:pt modelId="{7C23080D-6185-431F-BAF8-5277AA3C0E29}" type="pres">
      <dgm:prSet presAssocID="{DA3F2F2F-B5A8-4CFD-ABCE-1BC48CD913AF}" presName="txSpace" presStyleCnt="0"/>
      <dgm:spPr/>
    </dgm:pt>
    <dgm:pt modelId="{EE420F84-477D-4635-BEF8-66426E9A259D}" type="pres">
      <dgm:prSet presAssocID="{DA3F2F2F-B5A8-4CFD-ABCE-1BC48CD913AF}" presName="desTx" presStyleLbl="revTx" presStyleIdx="5" presStyleCnt="8">
        <dgm:presLayoutVars/>
      </dgm:prSet>
      <dgm:spPr/>
    </dgm:pt>
    <dgm:pt modelId="{DB61A93F-5AE0-4A97-AFE4-E1EA7F61D044}" type="pres">
      <dgm:prSet presAssocID="{DA3F2F2F-B5A8-4CFD-ABCE-1BC48CD913AF}" presName="bottSpace" presStyleCnt="0"/>
      <dgm:spPr/>
    </dgm:pt>
    <dgm:pt modelId="{75D7FAE6-857D-40F6-B564-3F282FD27B77}" type="pres">
      <dgm:prSet presAssocID="{038FE749-6004-418E-86C7-7C1B1D7930F4}" presName="sibTrans" presStyleCnt="0"/>
      <dgm:spPr/>
    </dgm:pt>
    <dgm:pt modelId="{F836F72C-94C1-41ED-BA62-813057647F9C}" type="pres">
      <dgm:prSet presAssocID="{B2F9B3BC-1849-4A4A-BBE4-752B9B492C76}" presName="compNode" presStyleCnt="0"/>
      <dgm:spPr/>
    </dgm:pt>
    <dgm:pt modelId="{8D7BA638-A338-4090-BADA-C1ECE7868394}" type="pres">
      <dgm:prSet presAssocID="{B2F9B3BC-1849-4A4A-BBE4-752B9B492C76}" presName="topSpace" presStyleCnt="0"/>
      <dgm:spPr/>
    </dgm:pt>
    <dgm:pt modelId="{04A8E640-7EB5-4EF2-8C83-19A3E5328324}" type="pres">
      <dgm:prSet presAssocID="{B2F9B3BC-1849-4A4A-BBE4-752B9B492C76}" presName="photoElip" presStyleLbl="node1" presStyleIdx="3" presStyleCnt="4" custScaleX="130326" custScaleY="146617"/>
      <dgm:spPr>
        <a:prstGeom prst="rect">
          <a:avLst/>
        </a:prstGeom>
        <a:blipFill dpi="0" rotWithShape="1"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am member head shot"/>
        </a:ext>
      </dgm:extLst>
    </dgm:pt>
    <dgm:pt modelId="{278B038A-7223-4C22-98FA-84D16AB2359F}" type="pres">
      <dgm:prSet presAssocID="{B2F9B3BC-1849-4A4A-BBE4-752B9B492C76}" presName="iconSpace" presStyleCnt="0"/>
      <dgm:spPr/>
    </dgm:pt>
    <dgm:pt modelId="{79C5F495-3DD9-41C8-99AE-150A333447D0}" type="pres">
      <dgm:prSet presAssocID="{B2F9B3BC-1849-4A4A-BBE4-752B9B492C76}" presName="nameTx" presStyleLbl="revTx" presStyleIdx="6" presStyleCnt="8" custLinFactNeighborY="44680">
        <dgm:presLayoutVars>
          <dgm:chMax val="0"/>
          <dgm:chPref val="0"/>
        </dgm:presLayoutVars>
      </dgm:prSet>
      <dgm:spPr/>
    </dgm:pt>
    <dgm:pt modelId="{0D329E5F-B8D6-4027-B396-6AF7DD7D0537}" type="pres">
      <dgm:prSet presAssocID="{B2F9B3BC-1849-4A4A-BBE4-752B9B492C76}" presName="txSpace" presStyleCnt="0"/>
      <dgm:spPr/>
    </dgm:pt>
    <dgm:pt modelId="{5A7600AF-A34B-4D03-B3D6-B3C760AE8E06}" type="pres">
      <dgm:prSet presAssocID="{B2F9B3BC-1849-4A4A-BBE4-752B9B492C76}" presName="desTx" presStyleLbl="revTx" presStyleIdx="7" presStyleCnt="8">
        <dgm:presLayoutVars/>
      </dgm:prSet>
      <dgm:spPr/>
    </dgm:pt>
    <dgm:pt modelId="{F9799C58-A628-4E75-9DAC-6616D2E34649}" type="pres">
      <dgm:prSet presAssocID="{B2F9B3BC-1849-4A4A-BBE4-752B9B492C76}" presName="bottSpace" presStyleCnt="0"/>
      <dgm:spPr/>
    </dgm:pt>
  </dgm:ptLst>
  <dgm:cxnLst>
    <dgm:cxn modelId="{A7E7000F-0D10-4D88-844F-C9CB2A6A39DA}" srcId="{5C72703F-EB58-4B0C-8B2A-EDF2A51B2C6C}" destId="{1E293C9C-50F7-4DF0-A45F-EF6AA41E15B2}" srcOrd="1" destOrd="0" parTransId="{04936CC5-1B2F-4620-ABDF-F195956C3F4A}" sibTransId="{E019F05B-61F4-4915-9D10-5D6F328EA591}"/>
    <dgm:cxn modelId="{540FED75-CB4E-4EAD-804F-81226869B095}" type="presOf" srcId="{1E293C9C-50F7-4DF0-A45F-EF6AA41E15B2}" destId="{866F95BB-E9D9-40E2-AB9F-99D5F69BA82A}" srcOrd="0" destOrd="0" presId="urn:microsoft.com/office/officeart/2019/1/layout/PeoplePortraitsList"/>
    <dgm:cxn modelId="{4C525577-8965-4DD8-A876-005F65E1D723}" type="presOf" srcId="{B2F9B3BC-1849-4A4A-BBE4-752B9B492C76}" destId="{79C5F495-3DD9-41C8-99AE-150A333447D0}" srcOrd="0" destOrd="0" presId="urn:microsoft.com/office/officeart/2019/1/layout/PeoplePortraitsList"/>
    <dgm:cxn modelId="{103DE3A3-70BD-4C08-B354-5518A18B954E}" type="presOf" srcId="{DA3F2F2F-B5A8-4CFD-ABCE-1BC48CD913AF}" destId="{9B5C14B8-8D61-4009-9F8C-194486F530FA}" srcOrd="0" destOrd="0" presId="urn:microsoft.com/office/officeart/2019/1/layout/PeoplePortraitsList"/>
    <dgm:cxn modelId="{BB48F2B9-3F80-43D5-9223-76526A774C2D}" srcId="{5C72703F-EB58-4B0C-8B2A-EDF2A51B2C6C}" destId="{B2F9B3BC-1849-4A4A-BBE4-752B9B492C76}" srcOrd="3" destOrd="0" parTransId="{48FD486C-824F-4590-8CFC-BC1053E533DD}" sibTransId="{2946CE56-B018-4C0E-918D-0B36D170024F}"/>
    <dgm:cxn modelId="{E6EDE7CF-5B3F-4E2C-99EE-D5462F0EC9CE}" srcId="{5C72703F-EB58-4B0C-8B2A-EDF2A51B2C6C}" destId="{23CA95F9-8BCF-40C1-B842-BCFFD43632F6}" srcOrd="0" destOrd="0" parTransId="{FC4F4986-5DCD-4DC2-B7FD-2C5FABEF9979}" sibTransId="{D868EA7F-D868-4231-86D5-66D9B2DF2F62}"/>
    <dgm:cxn modelId="{307321D6-32A9-4F29-A35B-8328C6417311}" srcId="{5C72703F-EB58-4B0C-8B2A-EDF2A51B2C6C}" destId="{DA3F2F2F-B5A8-4CFD-ABCE-1BC48CD913AF}" srcOrd="2" destOrd="0" parTransId="{D4AFA5E0-6624-49A6-B10B-4FFA7483C001}" sibTransId="{038FE749-6004-418E-86C7-7C1B1D7930F4}"/>
    <dgm:cxn modelId="{DE44E4D8-C5CF-4438-860F-3C376D4D64F5}" type="presOf" srcId="{23CA95F9-8BCF-40C1-B842-BCFFD43632F6}" destId="{FDFAF16A-4FD0-49F4-8593-32E9A31A4FF7}" srcOrd="0" destOrd="0" presId="urn:microsoft.com/office/officeart/2019/1/layout/PeoplePortraitsList"/>
    <dgm:cxn modelId="{74A68EEE-876E-4134-B088-DC53246E11FE}" type="presOf" srcId="{5C72703F-EB58-4B0C-8B2A-EDF2A51B2C6C}" destId="{BF30E86D-EAFC-44CE-B56C-D7C5EC7742F3}" srcOrd="0" destOrd="0" presId="urn:microsoft.com/office/officeart/2019/1/layout/PeoplePortraitsList"/>
    <dgm:cxn modelId="{3D9D2C87-FAC6-440F-8296-405914DA77FA}" type="presParOf" srcId="{BF30E86D-EAFC-44CE-B56C-D7C5EC7742F3}" destId="{34A89649-B4A9-4A6F-8793-5A3DB37DDDA6}" srcOrd="0" destOrd="0" presId="urn:microsoft.com/office/officeart/2019/1/layout/PeoplePortraitsList"/>
    <dgm:cxn modelId="{10208EBB-3996-40BD-88FB-7743A0FCFC0C}" type="presParOf" srcId="{34A89649-B4A9-4A6F-8793-5A3DB37DDDA6}" destId="{FFB9F511-6797-4909-9D3B-89EBC96F25A8}" srcOrd="0" destOrd="0" presId="urn:microsoft.com/office/officeart/2019/1/layout/PeoplePortraitsList"/>
    <dgm:cxn modelId="{680FCFE1-C0D6-41B7-81EE-34F07569A758}" type="presParOf" srcId="{34A89649-B4A9-4A6F-8793-5A3DB37DDDA6}" destId="{73073D5B-7ADA-4F8B-AD34-0BE114905A44}" srcOrd="1" destOrd="0" presId="urn:microsoft.com/office/officeart/2019/1/layout/PeoplePortraitsList"/>
    <dgm:cxn modelId="{84E22014-947A-4B8C-A1FF-A1E4AAD40AF2}" type="presParOf" srcId="{34A89649-B4A9-4A6F-8793-5A3DB37DDDA6}" destId="{EE33220B-2292-4F19-BD6E-B7F529CD8414}" srcOrd="2" destOrd="0" presId="urn:microsoft.com/office/officeart/2019/1/layout/PeoplePortraitsList"/>
    <dgm:cxn modelId="{6B5D3C86-47CA-4D7E-A443-7DF8A6130E63}" type="presParOf" srcId="{34A89649-B4A9-4A6F-8793-5A3DB37DDDA6}" destId="{FDFAF16A-4FD0-49F4-8593-32E9A31A4FF7}" srcOrd="3" destOrd="0" presId="urn:microsoft.com/office/officeart/2019/1/layout/PeoplePortraitsList"/>
    <dgm:cxn modelId="{119527D7-3755-4E3D-BC66-7A27143BBB8B}" type="presParOf" srcId="{34A89649-B4A9-4A6F-8793-5A3DB37DDDA6}" destId="{EEB88C88-E325-43D0-B163-BFD87C897361}" srcOrd="4" destOrd="0" presId="urn:microsoft.com/office/officeart/2019/1/layout/PeoplePortraitsList"/>
    <dgm:cxn modelId="{8B410EAE-BFFA-4BD7-B4BA-16AABEF1EAA9}" type="presParOf" srcId="{34A89649-B4A9-4A6F-8793-5A3DB37DDDA6}" destId="{7D166BBB-55AF-452C-B9A0-94A1EE55FF4F}" srcOrd="5" destOrd="0" presId="urn:microsoft.com/office/officeart/2019/1/layout/PeoplePortraitsList"/>
    <dgm:cxn modelId="{02A3AE73-815E-459E-B530-44D4C95EF771}" type="presParOf" srcId="{34A89649-B4A9-4A6F-8793-5A3DB37DDDA6}" destId="{860D3358-284A-4827-88CC-2F74FF5A1E56}" srcOrd="6" destOrd="0" presId="urn:microsoft.com/office/officeart/2019/1/layout/PeoplePortraitsList"/>
    <dgm:cxn modelId="{6C30D5CD-53EE-463E-B6E2-B237F041E4C3}" type="presParOf" srcId="{BF30E86D-EAFC-44CE-B56C-D7C5EC7742F3}" destId="{0D4A0804-490F-47AA-B7FA-08C890B0D841}" srcOrd="1" destOrd="0" presId="urn:microsoft.com/office/officeart/2019/1/layout/PeoplePortraitsList"/>
    <dgm:cxn modelId="{E4C40201-6BC4-420D-A8E7-A3465911B5D7}" type="presParOf" srcId="{BF30E86D-EAFC-44CE-B56C-D7C5EC7742F3}" destId="{E40BB94D-AE1C-4F05-8AA5-E9FA9A8CCCDE}" srcOrd="2" destOrd="0" presId="urn:microsoft.com/office/officeart/2019/1/layout/PeoplePortraitsList"/>
    <dgm:cxn modelId="{DF091FE9-5356-4A17-932D-C2EAD2530E8C}" type="presParOf" srcId="{E40BB94D-AE1C-4F05-8AA5-E9FA9A8CCCDE}" destId="{1BC7C3C6-BE78-4F0A-9E69-54742F1AA0F3}" srcOrd="0" destOrd="0" presId="urn:microsoft.com/office/officeart/2019/1/layout/PeoplePortraitsList"/>
    <dgm:cxn modelId="{43A6DAE1-8229-474F-B737-E5233B5044F7}" type="presParOf" srcId="{E40BB94D-AE1C-4F05-8AA5-E9FA9A8CCCDE}" destId="{25238F18-07B8-41D8-8BD9-9F8514E8F9C4}" srcOrd="1" destOrd="0" presId="urn:microsoft.com/office/officeart/2019/1/layout/PeoplePortraitsList"/>
    <dgm:cxn modelId="{811B328F-D513-4A25-BB09-9EDD8689ED34}" type="presParOf" srcId="{E40BB94D-AE1C-4F05-8AA5-E9FA9A8CCCDE}" destId="{6FFE343B-847F-4D3F-A2F9-B95E826EC656}" srcOrd="2" destOrd="0" presId="urn:microsoft.com/office/officeart/2019/1/layout/PeoplePortraitsList"/>
    <dgm:cxn modelId="{B86088D4-B825-4152-895F-72CD7428D68F}" type="presParOf" srcId="{E40BB94D-AE1C-4F05-8AA5-E9FA9A8CCCDE}" destId="{866F95BB-E9D9-40E2-AB9F-99D5F69BA82A}" srcOrd="3" destOrd="0" presId="urn:microsoft.com/office/officeart/2019/1/layout/PeoplePortraitsList"/>
    <dgm:cxn modelId="{9DF4ADBA-E8BF-45F3-B4C1-57BC4E46838A}" type="presParOf" srcId="{E40BB94D-AE1C-4F05-8AA5-E9FA9A8CCCDE}" destId="{B22197FE-7BF1-485D-9B2D-0AD12CF41435}" srcOrd="4" destOrd="0" presId="urn:microsoft.com/office/officeart/2019/1/layout/PeoplePortraitsList"/>
    <dgm:cxn modelId="{AE599A69-85C5-4380-827C-D751478A667D}" type="presParOf" srcId="{E40BB94D-AE1C-4F05-8AA5-E9FA9A8CCCDE}" destId="{1223E777-77CB-4A9A-BF21-12B513842696}" srcOrd="5" destOrd="0" presId="urn:microsoft.com/office/officeart/2019/1/layout/PeoplePortraitsList"/>
    <dgm:cxn modelId="{F8E06700-DE35-4D59-8FE6-04C15FF36365}" type="presParOf" srcId="{E40BB94D-AE1C-4F05-8AA5-E9FA9A8CCCDE}" destId="{48A93FE3-F550-4840-B560-2DB8553BED7D}" srcOrd="6" destOrd="0" presId="urn:microsoft.com/office/officeart/2019/1/layout/PeoplePortraitsList"/>
    <dgm:cxn modelId="{B3BC6484-B724-49D7-B0A5-B96774D6C5A7}" type="presParOf" srcId="{BF30E86D-EAFC-44CE-B56C-D7C5EC7742F3}" destId="{DCDF700C-8587-4AD0-95CF-A8CEBB3AD30B}" srcOrd="3" destOrd="0" presId="urn:microsoft.com/office/officeart/2019/1/layout/PeoplePortraitsList"/>
    <dgm:cxn modelId="{123A582B-C4F8-4519-967F-856EBB9F6F06}" type="presParOf" srcId="{BF30E86D-EAFC-44CE-B56C-D7C5EC7742F3}" destId="{D5C9CF54-A3DB-4262-A188-C006BBF08A29}" srcOrd="4" destOrd="0" presId="urn:microsoft.com/office/officeart/2019/1/layout/PeoplePortraitsList"/>
    <dgm:cxn modelId="{0A329E61-D0BD-4638-AFBB-ECC1E1BB2FE5}" type="presParOf" srcId="{D5C9CF54-A3DB-4262-A188-C006BBF08A29}" destId="{EB21A753-DAF6-4914-9F97-D017DE4534D0}" srcOrd="0" destOrd="0" presId="urn:microsoft.com/office/officeart/2019/1/layout/PeoplePortraitsList"/>
    <dgm:cxn modelId="{4E8CFC80-611A-4174-A442-0AFBB471F58A}" type="presParOf" srcId="{D5C9CF54-A3DB-4262-A188-C006BBF08A29}" destId="{418E44D8-60E4-4008-9F09-1A652C62E8A6}" srcOrd="1" destOrd="0" presId="urn:microsoft.com/office/officeart/2019/1/layout/PeoplePortraitsList"/>
    <dgm:cxn modelId="{D991B0D3-565F-44D9-A83F-197781E114D0}" type="presParOf" srcId="{D5C9CF54-A3DB-4262-A188-C006BBF08A29}" destId="{51349271-76B0-4CC0-A678-325A9A4D3475}" srcOrd="2" destOrd="0" presId="urn:microsoft.com/office/officeart/2019/1/layout/PeoplePortraitsList"/>
    <dgm:cxn modelId="{7FC54EBB-A416-48DA-AADE-209AE477B46E}" type="presParOf" srcId="{D5C9CF54-A3DB-4262-A188-C006BBF08A29}" destId="{9B5C14B8-8D61-4009-9F8C-194486F530FA}" srcOrd="3" destOrd="0" presId="urn:microsoft.com/office/officeart/2019/1/layout/PeoplePortraitsList"/>
    <dgm:cxn modelId="{2DCC0C79-D17C-4625-A51E-8C6146272B0A}" type="presParOf" srcId="{D5C9CF54-A3DB-4262-A188-C006BBF08A29}" destId="{7C23080D-6185-431F-BAF8-5277AA3C0E29}" srcOrd="4" destOrd="0" presId="urn:microsoft.com/office/officeart/2019/1/layout/PeoplePortraitsList"/>
    <dgm:cxn modelId="{A2D210FF-C687-4AED-82B0-395AAD28B698}" type="presParOf" srcId="{D5C9CF54-A3DB-4262-A188-C006BBF08A29}" destId="{EE420F84-477D-4635-BEF8-66426E9A259D}" srcOrd="5" destOrd="0" presId="urn:microsoft.com/office/officeart/2019/1/layout/PeoplePortraitsList"/>
    <dgm:cxn modelId="{948ADD0E-8022-4129-AB57-AF1F16DEEC20}" type="presParOf" srcId="{D5C9CF54-A3DB-4262-A188-C006BBF08A29}" destId="{DB61A93F-5AE0-4A97-AFE4-E1EA7F61D044}" srcOrd="6" destOrd="0" presId="urn:microsoft.com/office/officeart/2019/1/layout/PeoplePortraitsList"/>
    <dgm:cxn modelId="{B37D38BA-04F9-4FDE-90E3-13C84B9D3351}" type="presParOf" srcId="{BF30E86D-EAFC-44CE-B56C-D7C5EC7742F3}" destId="{75D7FAE6-857D-40F6-B564-3F282FD27B77}" srcOrd="5" destOrd="0" presId="urn:microsoft.com/office/officeart/2019/1/layout/PeoplePortraitsList"/>
    <dgm:cxn modelId="{C9461069-5B02-4E7D-89BF-60D89C5520D1}" type="presParOf" srcId="{BF30E86D-EAFC-44CE-B56C-D7C5EC7742F3}" destId="{F836F72C-94C1-41ED-BA62-813057647F9C}" srcOrd="6" destOrd="0" presId="urn:microsoft.com/office/officeart/2019/1/layout/PeoplePortraitsList"/>
    <dgm:cxn modelId="{074A72EB-DB29-40AB-9670-D77CF64F72EE}" type="presParOf" srcId="{F836F72C-94C1-41ED-BA62-813057647F9C}" destId="{8D7BA638-A338-4090-BADA-C1ECE7868394}" srcOrd="0" destOrd="0" presId="urn:microsoft.com/office/officeart/2019/1/layout/PeoplePortraitsList"/>
    <dgm:cxn modelId="{ACF70A6D-0F45-437B-9C70-8A65D4111C5E}" type="presParOf" srcId="{F836F72C-94C1-41ED-BA62-813057647F9C}" destId="{04A8E640-7EB5-4EF2-8C83-19A3E5328324}" srcOrd="1" destOrd="0" presId="urn:microsoft.com/office/officeart/2019/1/layout/PeoplePortraitsList"/>
    <dgm:cxn modelId="{207CB733-8608-4FD4-8942-AEF56B8AD050}" type="presParOf" srcId="{F836F72C-94C1-41ED-BA62-813057647F9C}" destId="{278B038A-7223-4C22-98FA-84D16AB2359F}" srcOrd="2" destOrd="0" presId="urn:microsoft.com/office/officeart/2019/1/layout/PeoplePortraitsList"/>
    <dgm:cxn modelId="{ABBDB8AD-1D60-4A5E-A05E-58E73FB4EE6D}" type="presParOf" srcId="{F836F72C-94C1-41ED-BA62-813057647F9C}" destId="{79C5F495-3DD9-41C8-99AE-150A333447D0}" srcOrd="3" destOrd="0" presId="urn:microsoft.com/office/officeart/2019/1/layout/PeoplePortraitsList"/>
    <dgm:cxn modelId="{4C2F2B28-9C3F-433B-AB15-CE2605DCD325}" type="presParOf" srcId="{F836F72C-94C1-41ED-BA62-813057647F9C}" destId="{0D329E5F-B8D6-4027-B396-6AF7DD7D0537}" srcOrd="4" destOrd="0" presId="urn:microsoft.com/office/officeart/2019/1/layout/PeoplePortraitsList"/>
    <dgm:cxn modelId="{A3CD0915-11F1-4C29-91BA-EF724E1525A8}" type="presParOf" srcId="{F836F72C-94C1-41ED-BA62-813057647F9C}" destId="{5A7600AF-A34B-4D03-B3D6-B3C760AE8E06}" srcOrd="5" destOrd="0" presId="urn:microsoft.com/office/officeart/2019/1/layout/PeoplePortraitsList"/>
    <dgm:cxn modelId="{82E4B52A-F0D2-438B-8CA3-5A6EB2771E78}" type="presParOf" srcId="{F836F72C-94C1-41ED-BA62-813057647F9C}" destId="{F9799C58-A628-4E75-9DAC-6616D2E34649}" srcOrd="6" destOrd="0" presId="urn:microsoft.com/office/officeart/2019/1/layout/PeoplePortraits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073D5B-7ADA-4F8B-AD34-0BE114905A44}">
      <dsp:nvSpPr>
        <dsp:cNvPr id="0" name=""/>
        <dsp:cNvSpPr/>
      </dsp:nvSpPr>
      <dsp:spPr>
        <a:xfrm>
          <a:off x="94950" y="460948"/>
          <a:ext cx="2194559" cy="2468883"/>
        </a:xfrm>
        <a:prstGeom prst="rect">
          <a:avLst/>
        </a:prstGeom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DFAF16A-4FD0-49F4-8593-32E9A31A4FF7}">
      <dsp:nvSpPr>
        <dsp:cNvPr id="0" name=""/>
        <dsp:cNvSpPr/>
      </dsp:nvSpPr>
      <dsp:spPr>
        <a:xfrm>
          <a:off x="2624" y="3081438"/>
          <a:ext cx="2379213" cy="4873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 spc="20">
              <a:latin typeface="+mj-lt"/>
            </a:defRPr>
          </a:pPr>
          <a:r>
            <a:rPr lang="it-IT" sz="1500" kern="1200" noProof="0" dirty="0">
              <a:solidFill>
                <a:schemeClr val="bg1"/>
              </a:solidFill>
            </a:rPr>
            <a:t>Nome</a:t>
          </a:r>
          <a:br>
            <a:rPr lang="it-IT" sz="1500" kern="1200" noProof="0" dirty="0">
              <a:solidFill>
                <a:schemeClr val="bg1"/>
              </a:solidFill>
            </a:rPr>
          </a:br>
          <a:r>
            <a:rPr lang="it-IT" sz="1500" kern="1200" noProof="0" dirty="0">
              <a:solidFill>
                <a:schemeClr val="bg1"/>
              </a:solidFill>
            </a:rPr>
            <a:t>Titolo</a:t>
          </a:r>
        </a:p>
      </dsp:txBody>
      <dsp:txXfrm>
        <a:off x="2624" y="3081438"/>
        <a:ext cx="2379213" cy="487349"/>
      </dsp:txXfrm>
    </dsp:sp>
    <dsp:sp modelId="{7D166BBB-55AF-452C-B9A0-94A1EE55FF4F}">
      <dsp:nvSpPr>
        <dsp:cNvPr id="0" name=""/>
        <dsp:cNvSpPr/>
      </dsp:nvSpPr>
      <dsp:spPr>
        <a:xfrm>
          <a:off x="2624" y="3416310"/>
          <a:ext cx="2379213" cy="6037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5238F18-07B8-41D8-8BD9-9F8514E8F9C4}">
      <dsp:nvSpPr>
        <dsp:cNvPr id="0" name=""/>
        <dsp:cNvSpPr/>
      </dsp:nvSpPr>
      <dsp:spPr>
        <a:xfrm>
          <a:off x="2890526" y="460948"/>
          <a:ext cx="2194559" cy="2468883"/>
        </a:xfrm>
        <a:prstGeom prst="rect">
          <a:avLst/>
        </a:prstGeom>
        <a:blipFill dpi="0"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66F95BB-E9D9-40E2-AB9F-99D5F69BA82A}">
      <dsp:nvSpPr>
        <dsp:cNvPr id="0" name=""/>
        <dsp:cNvSpPr/>
      </dsp:nvSpPr>
      <dsp:spPr>
        <a:xfrm>
          <a:off x="2798199" y="3081438"/>
          <a:ext cx="2379213" cy="4873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 spc="20">
              <a:latin typeface="+mj-lt"/>
            </a:defRPr>
          </a:pPr>
          <a:r>
            <a:rPr lang="it-IT" sz="1500" kern="1200" noProof="0" dirty="0">
              <a:solidFill>
                <a:schemeClr val="bg1"/>
              </a:solidFill>
            </a:rPr>
            <a:t>Nome</a:t>
          </a:r>
          <a:br>
            <a:rPr lang="it-IT" sz="1500" kern="1200" noProof="0" dirty="0">
              <a:solidFill>
                <a:schemeClr val="bg1"/>
              </a:solidFill>
            </a:rPr>
          </a:br>
          <a:r>
            <a:rPr lang="it-IT" sz="1500" kern="1200" noProof="0" dirty="0">
              <a:solidFill>
                <a:schemeClr val="bg1"/>
              </a:solidFill>
            </a:rPr>
            <a:t>Titolo</a:t>
          </a:r>
        </a:p>
      </dsp:txBody>
      <dsp:txXfrm>
        <a:off x="2798199" y="3081438"/>
        <a:ext cx="2379213" cy="487349"/>
      </dsp:txXfrm>
    </dsp:sp>
    <dsp:sp modelId="{1223E777-77CB-4A9A-BF21-12B513842696}">
      <dsp:nvSpPr>
        <dsp:cNvPr id="0" name=""/>
        <dsp:cNvSpPr/>
      </dsp:nvSpPr>
      <dsp:spPr>
        <a:xfrm>
          <a:off x="2798199" y="3416310"/>
          <a:ext cx="2379213" cy="6037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18E44D8-60E4-4008-9F09-1A652C62E8A6}">
      <dsp:nvSpPr>
        <dsp:cNvPr id="0" name=""/>
        <dsp:cNvSpPr/>
      </dsp:nvSpPr>
      <dsp:spPr>
        <a:xfrm>
          <a:off x="5686101" y="460948"/>
          <a:ext cx="2194559" cy="2468883"/>
        </a:xfrm>
        <a:prstGeom prst="rect">
          <a:avLst/>
        </a:prstGeom>
        <a:blipFill dpi="0"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B5C14B8-8D61-4009-9F8C-194486F530FA}">
      <dsp:nvSpPr>
        <dsp:cNvPr id="0" name=""/>
        <dsp:cNvSpPr/>
      </dsp:nvSpPr>
      <dsp:spPr>
        <a:xfrm>
          <a:off x="5593774" y="3081438"/>
          <a:ext cx="2379213" cy="4873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 spc="20">
              <a:latin typeface="+mj-lt"/>
            </a:defRPr>
          </a:pPr>
          <a:r>
            <a:rPr lang="it-IT" sz="1500" kern="1200" noProof="0" dirty="0">
              <a:solidFill>
                <a:schemeClr val="bg1"/>
              </a:solidFill>
            </a:rPr>
            <a:t>Nome</a:t>
          </a:r>
          <a:br>
            <a:rPr lang="it-IT" sz="1500" kern="1200" noProof="0" dirty="0">
              <a:solidFill>
                <a:schemeClr val="bg1"/>
              </a:solidFill>
            </a:rPr>
          </a:br>
          <a:r>
            <a:rPr lang="it-IT" sz="1500" kern="1200" noProof="0" dirty="0">
              <a:solidFill>
                <a:schemeClr val="bg1"/>
              </a:solidFill>
            </a:rPr>
            <a:t>Titolo</a:t>
          </a:r>
        </a:p>
      </dsp:txBody>
      <dsp:txXfrm>
        <a:off x="5593774" y="3081438"/>
        <a:ext cx="2379213" cy="487349"/>
      </dsp:txXfrm>
    </dsp:sp>
    <dsp:sp modelId="{EE420F84-477D-4635-BEF8-66426E9A259D}">
      <dsp:nvSpPr>
        <dsp:cNvPr id="0" name=""/>
        <dsp:cNvSpPr/>
      </dsp:nvSpPr>
      <dsp:spPr>
        <a:xfrm>
          <a:off x="5593774" y="3416310"/>
          <a:ext cx="2379213" cy="6037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4A8E640-7EB5-4EF2-8C83-19A3E5328324}">
      <dsp:nvSpPr>
        <dsp:cNvPr id="0" name=""/>
        <dsp:cNvSpPr/>
      </dsp:nvSpPr>
      <dsp:spPr>
        <a:xfrm>
          <a:off x="8481676" y="460948"/>
          <a:ext cx="2194559" cy="2468883"/>
        </a:xfrm>
        <a:prstGeom prst="rect">
          <a:avLst/>
        </a:prstGeom>
        <a:blipFill dpi="0" rotWithShape="1"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9C5F495-3DD9-41C8-99AE-150A333447D0}">
      <dsp:nvSpPr>
        <dsp:cNvPr id="0" name=""/>
        <dsp:cNvSpPr/>
      </dsp:nvSpPr>
      <dsp:spPr>
        <a:xfrm>
          <a:off x="8389349" y="3081438"/>
          <a:ext cx="2379213" cy="4873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 spc="20">
              <a:latin typeface="+mj-lt"/>
            </a:defRPr>
          </a:pPr>
          <a:r>
            <a:rPr lang="it-IT" sz="1500" kern="1200" noProof="0" dirty="0">
              <a:solidFill>
                <a:schemeClr val="bg1"/>
              </a:solidFill>
            </a:rPr>
            <a:t>Nome</a:t>
          </a:r>
          <a:br>
            <a:rPr lang="it-IT" sz="1500" kern="1200" noProof="0" dirty="0">
              <a:solidFill>
                <a:schemeClr val="bg1"/>
              </a:solidFill>
            </a:rPr>
          </a:br>
          <a:r>
            <a:rPr lang="it-IT" sz="1500" kern="1200" noProof="0" dirty="0">
              <a:solidFill>
                <a:schemeClr val="bg1"/>
              </a:solidFill>
            </a:rPr>
            <a:t>Titolo</a:t>
          </a:r>
        </a:p>
      </dsp:txBody>
      <dsp:txXfrm>
        <a:off x="8389349" y="3081438"/>
        <a:ext cx="2379213" cy="487349"/>
      </dsp:txXfrm>
    </dsp:sp>
    <dsp:sp modelId="{5A7600AF-A34B-4D03-B3D6-B3C760AE8E06}">
      <dsp:nvSpPr>
        <dsp:cNvPr id="0" name=""/>
        <dsp:cNvSpPr/>
      </dsp:nvSpPr>
      <dsp:spPr>
        <a:xfrm>
          <a:off x="8389349" y="3416310"/>
          <a:ext cx="2379213" cy="6037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9/1/layout/PeoplePortraitsList">
  <dgm:title val="Elenco verticale delle persone"/>
  <dgm:desc val="Elenco verticale delle persone"/>
  <dgm:catLst>
    <dgm:cat type="list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/>
      <dgm:constr type="w" for="ch" forName="compNode" refType="h" refFor="ch" refForName="compNode" fact="0.55"/>
      <dgm:constr type="w" for="ch" forName="sibTrans" refType="w" refFor="ch" refForName="compNode" fact="0.175"/>
      <dgm:constr type="primFontSz" for="des" forName="nameTx" val="18"/>
      <dgm:constr type="primFontSz" for="des" forName="desTx" refType="primFontSz" refFor="des" refForName="nameTx" op="lte" fact="0.75"/>
      <dgm:constr type="h" for="des" forName="topSpace" op="equ"/>
      <dgm:constr type="h" for="des" forName="compNode" op="equ"/>
      <dgm:constr type="h" for="des" forName="photoElip" op="equ"/>
      <dgm:constr type="w" for="des" forName="photoElip" op="equ"/>
      <dgm:constr type="l" for="des" forName="photoElip" op="equ"/>
      <dgm:constr type="h" for="des" forName="iconSpace" op="equ"/>
      <dgm:constr type="h" for="des" forName="nameTx" op="equ"/>
      <dgm:constr type="h" for="des" forName="txSpace" op="equ"/>
      <dgm:constr type="h" for="des" forName="desTx" op="equ"/>
      <dgm:constr type="h" for="des" forName="bottSpace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topSpace" refType="w"/>
          <dgm:constr type="h" for="ch" forName="topSpace" refType="h" fact="0.187"/>
          <dgm:constr type="l" for="ch" forName="topSpace"/>
          <dgm:constr type="w" for="ch" forName="photoElip" refType="h" refFor="ch" refForName="photoElip"/>
          <dgm:constr type="h" for="ch" forName="photoElip" val="46.775"/>
          <dgm:constr type="t" for="ch" forName="photoElip" refType="b" refFor="ch" refForName="topSpace"/>
          <dgm:constr type="ctrX" for="ch" forName="photoElip" refType="w" fact="0.5"/>
          <dgm:constr type="w" for="ch" forName="iconSpace" refType="w"/>
          <dgm:constr type="h" for="ch" forName="iconSpace" refType="h" fact="0.075"/>
          <dgm:constr type="l" for="ch" forName="iconSpace"/>
          <dgm:constr type="t" for="ch" forName="iconSpace" refType="b" refFor="ch" refForName="photoElip"/>
          <dgm:constr type="w" for="ch" forName="nameTx" refType="w"/>
          <dgm:constr type="h" for="ch" forName="nameTx" refType="h" fact="0.112"/>
          <dgm:constr type="l" for="ch" forName="nameTx"/>
          <dgm:constr type="t" for="ch" forName="nameTx" refType="b" refFor="ch" refForName="iconSpace"/>
          <dgm:constr type="h" for="ch" forName="txSpace" refType="h" fact="0.015"/>
          <dgm:constr type="w" for="ch" forName="txSpace" refType="w"/>
          <dgm:constr type="l" for="ch" forName="txSpace"/>
          <dgm:constr type="t" for="ch" forName="txSpace" refType="b" refFor="ch" refForName="nameTx"/>
          <dgm:constr type="w" for="ch" forName="desTx" refType="w"/>
          <dgm:constr type="l" for="ch" forName="desTx"/>
          <dgm:constr type="h" for="ch" forName="desTx" refType="h" fact="0.13875"/>
          <dgm:constr type="t" for="ch" forName="desTx" refType="b" refFor="ch" refForName="txSpace"/>
          <dgm:constr type="w" for="ch" forName="bottSpace" refType="w"/>
          <dgm:constr type="h" for="ch" forName="bottSpace" refType="h" fact="0.067"/>
          <dgm:constr type="l" for="ch" forName="bottSpace"/>
          <dgm:constr type="t" for="ch" forName="bottSpace" refType="b" refFor="ch" refForName="desTx"/>
        </dgm:constrLst>
        <dgm:ruleLst>
          <dgm:rule type="h" val="INF" fact="NaN" max="NaN"/>
        </dgm:ruleLst>
        <dgm:layoutNode name="top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hotoElip" styleLbl="nod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nameTx" styleLbl="revTx">
          <dgm:varLst>
            <dgm:chMax val="0"/>
            <dgm:chPref val="0"/>
          </dgm:varLst>
          <dgm:alg type="tx">
            <dgm:param type="txAnchorVert" val="t"/>
            <dgm:param type="txAnchorHorzCh" val="ct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HorzCh" val="ctr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primFontSz" val="13"/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13" fact="NaN" max="NaN"/>
            <dgm:rule type="h" val="INF" fact="NaN" max="NaN"/>
          </dgm:ruleLst>
        </dgm:layoutNode>
        <dgm:layoutNode name="bott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 algn="ctr">
          <a:lnSpc>
            <a:spcPct val="100000"/>
          </a:lnSpc>
          <a:defRPr b="1" spc="20">
            <a:latin typeface="+mj-lt"/>
          </a:defRPr>
        </a:lvl1pPr>
        <a:lvl2pPr algn="ctr">
          <a:lnSpc>
            <a:spcPct val="100000"/>
          </a:lnSpc>
          <a:defRPr>
            <a:latin typeface="+mj-lt"/>
          </a:defRPr>
        </a:lvl2pPr>
        <a:lvl3pPr algn="ctr">
          <a:buNone/>
          <a:defRPr i="1">
            <a:latin typeface="+mj-lt"/>
          </a:defRPr>
        </a:lvl3pPr>
        <a:lvl4pPr algn="ctr">
          <a:buNone/>
          <a:defRPr i="1">
            <a:latin typeface="+mj-lt"/>
          </a:defRPr>
        </a:lvl4pPr>
        <a:lvl5pPr algn="ctr">
          <a:buNone/>
          <a:defRPr i="1">
            <a:latin typeface="+mj-lt"/>
          </a:defRPr>
        </a:lvl5pPr>
        <a:lvl6pPr algn="ctr">
          <a:buNone/>
          <a:defRPr i="1">
            <a:latin typeface="+mj-lt"/>
          </a:defRPr>
        </a:lvl6pPr>
        <a:lvl7pPr algn="ctr">
          <a:buNone/>
          <a:defRPr i="1">
            <a:latin typeface="+mj-lt"/>
          </a:defRPr>
        </a:lvl7pPr>
        <a:lvl8pPr algn="ctr">
          <a:buNone/>
          <a:defRPr i="1">
            <a:latin typeface="+mj-lt"/>
          </a:defRPr>
        </a:lvl8pPr>
        <a:lvl9pPr algn="ctr">
          <a:buNone/>
          <a:defRPr i="1">
            <a:latin typeface="+mj-lt"/>
          </a:defRPr>
        </a:lvl9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CDE217D1-FCD1-4007-9E5F-165E20012DE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D88AB1B1-0B22-4611-8FEA-13D80128697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EDD7B2-2DB1-4292-9CED-B6D9BDCC5040}" type="datetime1">
              <a:rPr lang="it-IT" smtClean="0"/>
              <a:t>02/05/2022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36A354F2-2D6C-47B9-96FB-4B76E1E4C7C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525C8CA-3B88-4039-8D2A-86C4329D5A7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D447C0-1402-408B-9B31-FEBD74125ED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9307527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jpeg>
</file>

<file path=ppt/media/image29.jpeg>
</file>

<file path=ppt/media/image3.png>
</file>

<file path=ppt/media/image30.jpe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 noProof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6F714F-066B-41A5-A6BD-50516EB8C346}" type="datetime1">
              <a:rPr lang="it-IT" smtClean="0"/>
              <a:pPr/>
              <a:t>02/05/2022</a:t>
            </a:fld>
            <a:endParaRPr lang="it-IT" dirty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it-IT" noProof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5939589-3E79-4C82-AA4A-FE78234FAA59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19496896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594582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002258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it-IT" smtClean="0"/>
              <a:t>40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074154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it-IT" smtClean="0"/>
              <a:t>41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346978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it-IT" smtClean="0"/>
              <a:t>42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333821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it-IT" smtClean="0"/>
              <a:t>43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551371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rtlCol="0" anchor="b"/>
          <a:lstStyle>
            <a:lvl1pPr algn="l">
              <a:defRPr sz="6000" b="1" i="0" cap="all" baseline="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 rtlCol="0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it-IT" noProof="0"/>
              <a:t>Fare clic per modificare lo stile del sottotitolo dello schema</a:t>
            </a:r>
          </a:p>
        </p:txBody>
      </p: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9780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4752" y="1681163"/>
            <a:ext cx="4553712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44752" y="2505075"/>
            <a:ext cx="4553712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84848" y="1681163"/>
            <a:ext cx="4553712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84848" y="2505075"/>
            <a:ext cx="4553712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Elemento grafico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14" name="Elemento grafico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16" name="Elemento grafico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937595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4752" y="1681163"/>
            <a:ext cx="2834640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44752" y="2505075"/>
            <a:ext cx="2834640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983480" y="1681163"/>
            <a:ext cx="2834640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983480" y="2505075"/>
            <a:ext cx="2834640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</p:txBody>
      </p: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Elemento grafico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14" name="Elemento grafico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16" name="Elemento grafico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15" name="Segnaposto testo 4">
            <a:extLst>
              <a:ext uri="{FF2B5EF4-FFF2-40B4-BE49-F238E27FC236}">
                <a16:creationId xmlns:a16="http://schemas.microsoft.com/office/drawing/2014/main" id="{2D693B15-7265-4478-9579-62FCD5222D0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531352" y="1769269"/>
            <a:ext cx="2834640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17" name="Segnaposto contenuto 5">
            <a:extLst>
              <a:ext uri="{FF2B5EF4-FFF2-40B4-BE49-F238E27FC236}">
                <a16:creationId xmlns:a16="http://schemas.microsoft.com/office/drawing/2014/main" id="{48F9E92F-BB16-4896-A47F-6497C3D705B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531352" y="2593181"/>
            <a:ext cx="2834640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</p:txBody>
      </p:sp>
    </p:spTree>
    <p:extLst>
      <p:ext uri="{BB962C8B-B14F-4D97-AF65-F5344CB8AC3E}">
        <p14:creationId xmlns:p14="http://schemas.microsoft.com/office/powerpoint/2010/main" val="23730798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91656" y="804672"/>
            <a:ext cx="4434840" cy="886968"/>
          </a:xfrm>
        </p:spPr>
        <p:txBody>
          <a:bodyPr rtlCol="0" anchor="b"/>
          <a:lstStyle>
            <a:lvl1pPr algn="l">
              <a:defRPr sz="5400" b="0" i="0" cap="none" baseline="0"/>
            </a:lvl1pPr>
          </a:lstStyle>
          <a:p>
            <a:pPr rtl="0"/>
            <a:r>
              <a:rPr lang="it-IT" noProof="0"/>
              <a:t>Titolo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91654" y="1801368"/>
            <a:ext cx="4434840" cy="4754880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it-IT" noProof="0"/>
              <a:t>Fare clic per modificare lo stile del sottotitolo dello schema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r>
              <a:rPr lang="it-IT" noProof="0"/>
              <a:t>Titolo della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fld id="{D8DA9DAA-006C-4F4B-980E-E3DF019B24E2}" type="slidenum">
              <a:rPr lang="it-IT" noProof="0" smtClean="0"/>
              <a:pPr/>
              <a:t>‹N›</a:t>
            </a:fld>
            <a:endParaRPr lang="it-IT" noProof="0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ttangolo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13" name="Segnaposto immagine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464" y="3108960"/>
            <a:ext cx="5221224" cy="3447288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10" name="Segnaposto immagine 12">
            <a:extLst>
              <a:ext uri="{FF2B5EF4-FFF2-40B4-BE49-F238E27FC236}">
                <a16:creationId xmlns:a16="http://schemas.microsoft.com/office/drawing/2014/main" id="{F146D6C1-343E-4F97-A565-55BBB15F4C7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83464" y="301752"/>
            <a:ext cx="2459736" cy="2505456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11" name="Segnaposto immagine 12">
            <a:extLst>
              <a:ext uri="{FF2B5EF4-FFF2-40B4-BE49-F238E27FC236}">
                <a16:creationId xmlns:a16="http://schemas.microsoft.com/office/drawing/2014/main" id="{BA123E2D-4554-47D5-B0EC-0C47EDB4162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044952" y="301752"/>
            <a:ext cx="2459736" cy="2505456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</p:spTree>
    <p:extLst>
      <p:ext uri="{BB962C8B-B14F-4D97-AF65-F5344CB8AC3E}">
        <p14:creationId xmlns:p14="http://schemas.microsoft.com/office/powerpoint/2010/main" val="12578914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olo titolo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egnaposto immagine 32">
            <a:extLst>
              <a:ext uri="{FF2B5EF4-FFF2-40B4-BE49-F238E27FC236}">
                <a16:creationId xmlns:a16="http://schemas.microsoft.com/office/drawing/2014/main" id="{3186EA6A-5CD5-4DF7-9C8A-EDFAF28A80D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77111" y="407499"/>
            <a:ext cx="1952279" cy="1952279"/>
          </a:xfrm>
          <a:custGeom>
            <a:avLst/>
            <a:gdLst>
              <a:gd name="connsiteX0" fmla="*/ 976140 w 1952279"/>
              <a:gd name="connsiteY0" fmla="*/ 0 h 1952279"/>
              <a:gd name="connsiteX1" fmla="*/ 1952279 w 1952279"/>
              <a:gd name="connsiteY1" fmla="*/ 976140 h 1952279"/>
              <a:gd name="connsiteX2" fmla="*/ 976140 w 1952279"/>
              <a:gd name="connsiteY2" fmla="*/ 1952279 h 1952279"/>
              <a:gd name="connsiteX3" fmla="*/ 0 w 1952279"/>
              <a:gd name="connsiteY3" fmla="*/ 976140 h 1952279"/>
              <a:gd name="connsiteX4" fmla="*/ 976140 w 1952279"/>
              <a:gd name="connsiteY4" fmla="*/ 0 h 1952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2279" h="1952279">
                <a:moveTo>
                  <a:pt x="976140" y="0"/>
                </a:moveTo>
                <a:cubicBezTo>
                  <a:pt x="1515247" y="0"/>
                  <a:pt x="1952279" y="437033"/>
                  <a:pt x="1952279" y="976140"/>
                </a:cubicBezTo>
                <a:cubicBezTo>
                  <a:pt x="1952279" y="1515246"/>
                  <a:pt x="1515247" y="1952279"/>
                  <a:pt x="976140" y="1952279"/>
                </a:cubicBezTo>
                <a:cubicBezTo>
                  <a:pt x="437033" y="1952279"/>
                  <a:pt x="0" y="1515246"/>
                  <a:pt x="0" y="976140"/>
                </a:cubicBezTo>
                <a:cubicBezTo>
                  <a:pt x="0" y="437033"/>
                  <a:pt x="437033" y="0"/>
                  <a:pt x="976140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32" name="Segnaposto immagine 31">
            <a:extLst>
              <a:ext uri="{FF2B5EF4-FFF2-40B4-BE49-F238E27FC236}">
                <a16:creationId xmlns:a16="http://schemas.microsoft.com/office/drawing/2014/main" id="{83D5117F-F235-498D-99A5-9DE2D665576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528345" y="1972581"/>
            <a:ext cx="2290065" cy="2273502"/>
          </a:xfrm>
          <a:custGeom>
            <a:avLst/>
            <a:gdLst>
              <a:gd name="connsiteX0" fmla="*/ 1145032 w 2290065"/>
              <a:gd name="connsiteY0" fmla="*/ 0 h 2273502"/>
              <a:gd name="connsiteX1" fmla="*/ 2290065 w 2290065"/>
              <a:gd name="connsiteY1" fmla="*/ 1145033 h 2273502"/>
              <a:gd name="connsiteX2" fmla="*/ 1375797 w 2290065"/>
              <a:gd name="connsiteY2" fmla="*/ 2266803 h 2273502"/>
              <a:gd name="connsiteX3" fmla="*/ 1331903 w 2290065"/>
              <a:gd name="connsiteY3" fmla="*/ 2273502 h 2273502"/>
              <a:gd name="connsiteX4" fmla="*/ 958162 w 2290065"/>
              <a:gd name="connsiteY4" fmla="*/ 2273502 h 2273502"/>
              <a:gd name="connsiteX5" fmla="*/ 914268 w 2290065"/>
              <a:gd name="connsiteY5" fmla="*/ 2266803 h 2273502"/>
              <a:gd name="connsiteX6" fmla="*/ 5911 w 2290065"/>
              <a:gd name="connsiteY6" fmla="*/ 1262106 h 2273502"/>
              <a:gd name="connsiteX7" fmla="*/ 0 w 2290065"/>
              <a:gd name="connsiteY7" fmla="*/ 1145053 h 2273502"/>
              <a:gd name="connsiteX8" fmla="*/ 0 w 2290065"/>
              <a:gd name="connsiteY8" fmla="*/ 1145014 h 2273502"/>
              <a:gd name="connsiteX9" fmla="*/ 5911 w 2290065"/>
              <a:gd name="connsiteY9" fmla="*/ 1027960 h 2273502"/>
              <a:gd name="connsiteX10" fmla="*/ 1145032 w 2290065"/>
              <a:gd name="connsiteY10" fmla="*/ 0 h 227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290065" h="2273502">
                <a:moveTo>
                  <a:pt x="1145032" y="0"/>
                </a:moveTo>
                <a:cubicBezTo>
                  <a:pt x="1777417" y="0"/>
                  <a:pt x="2290065" y="512649"/>
                  <a:pt x="2290065" y="1145033"/>
                </a:cubicBezTo>
                <a:cubicBezTo>
                  <a:pt x="2290065" y="1698370"/>
                  <a:pt x="1897569" y="2160033"/>
                  <a:pt x="1375797" y="2266803"/>
                </a:cubicBezTo>
                <a:lnTo>
                  <a:pt x="1331903" y="2273502"/>
                </a:lnTo>
                <a:lnTo>
                  <a:pt x="958162" y="2273502"/>
                </a:lnTo>
                <a:lnTo>
                  <a:pt x="914268" y="2266803"/>
                </a:lnTo>
                <a:cubicBezTo>
                  <a:pt x="429765" y="2167660"/>
                  <a:pt x="56730" y="1762511"/>
                  <a:pt x="5911" y="1262106"/>
                </a:cubicBezTo>
                <a:lnTo>
                  <a:pt x="0" y="1145053"/>
                </a:lnTo>
                <a:lnTo>
                  <a:pt x="0" y="1145014"/>
                </a:lnTo>
                <a:lnTo>
                  <a:pt x="5911" y="1027960"/>
                </a:lnTo>
                <a:cubicBezTo>
                  <a:pt x="64548" y="450571"/>
                  <a:pt x="552172" y="0"/>
                  <a:pt x="1145032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31" name="Segnaposto immagine 30">
            <a:extLst>
              <a:ext uri="{FF2B5EF4-FFF2-40B4-BE49-F238E27FC236}">
                <a16:creationId xmlns:a16="http://schemas.microsoft.com/office/drawing/2014/main" id="{E1E0A794-F1D3-4628-B5B1-9D48AB34C3D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579539" y="4386312"/>
            <a:ext cx="3119293" cy="2462810"/>
          </a:xfrm>
          <a:custGeom>
            <a:avLst/>
            <a:gdLst>
              <a:gd name="connsiteX0" fmla="*/ 1559647 w 3119293"/>
              <a:gd name="connsiteY0" fmla="*/ 0 h 2462810"/>
              <a:gd name="connsiteX1" fmla="*/ 3119293 w 3119293"/>
              <a:gd name="connsiteY1" fmla="*/ 1559647 h 2462810"/>
              <a:gd name="connsiteX2" fmla="*/ 2852930 w 3119293"/>
              <a:gd name="connsiteY2" fmla="*/ 2431660 h 2462810"/>
              <a:gd name="connsiteX3" fmla="*/ 2829636 w 3119293"/>
              <a:gd name="connsiteY3" fmla="*/ 2462810 h 2462810"/>
              <a:gd name="connsiteX4" fmla="*/ 289658 w 3119293"/>
              <a:gd name="connsiteY4" fmla="*/ 2462810 h 2462810"/>
              <a:gd name="connsiteX5" fmla="*/ 266363 w 3119293"/>
              <a:gd name="connsiteY5" fmla="*/ 2431660 h 2462810"/>
              <a:gd name="connsiteX6" fmla="*/ 0 w 3119293"/>
              <a:gd name="connsiteY6" fmla="*/ 1559647 h 2462810"/>
              <a:gd name="connsiteX7" fmla="*/ 1559647 w 3119293"/>
              <a:gd name="connsiteY7" fmla="*/ 0 h 2462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19293" h="2462810">
                <a:moveTo>
                  <a:pt x="1559647" y="0"/>
                </a:moveTo>
                <a:cubicBezTo>
                  <a:pt x="2421016" y="0"/>
                  <a:pt x="3119293" y="698278"/>
                  <a:pt x="3119293" y="1559647"/>
                </a:cubicBezTo>
                <a:cubicBezTo>
                  <a:pt x="3119293" y="1882660"/>
                  <a:pt x="3021098" y="2182739"/>
                  <a:pt x="2852930" y="2431660"/>
                </a:cubicBezTo>
                <a:lnTo>
                  <a:pt x="2829636" y="2462810"/>
                </a:lnTo>
                <a:lnTo>
                  <a:pt x="289658" y="2462810"/>
                </a:lnTo>
                <a:lnTo>
                  <a:pt x="266363" y="2431660"/>
                </a:lnTo>
                <a:cubicBezTo>
                  <a:pt x="98195" y="2182739"/>
                  <a:pt x="0" y="1882660"/>
                  <a:pt x="0" y="1559647"/>
                </a:cubicBezTo>
                <a:cubicBezTo>
                  <a:pt x="0" y="698278"/>
                  <a:pt x="698278" y="0"/>
                  <a:pt x="1559647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30" name="Segnaposto immagine 29">
            <a:extLst>
              <a:ext uri="{FF2B5EF4-FFF2-40B4-BE49-F238E27FC236}">
                <a16:creationId xmlns:a16="http://schemas.microsoft.com/office/drawing/2014/main" id="{B8D3F45B-B631-47D3-A33C-71CEC2B3602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2905" y="4018982"/>
            <a:ext cx="3854161" cy="2839018"/>
          </a:xfrm>
          <a:custGeom>
            <a:avLst/>
            <a:gdLst>
              <a:gd name="connsiteX0" fmla="*/ 1927061 w 3854161"/>
              <a:gd name="connsiteY0" fmla="*/ 0 h 2839018"/>
              <a:gd name="connsiteX1" fmla="*/ 1927101 w 3854161"/>
              <a:gd name="connsiteY1" fmla="*/ 0 h 2839018"/>
              <a:gd name="connsiteX2" fmla="*/ 2124114 w 3854161"/>
              <a:gd name="connsiteY2" fmla="*/ 9948 h 2839018"/>
              <a:gd name="connsiteX3" fmla="*/ 3854161 w 3854161"/>
              <a:gd name="connsiteY3" fmla="*/ 1927080 h 2839018"/>
              <a:gd name="connsiteX4" fmla="*/ 3702722 w 3854161"/>
              <a:gd name="connsiteY4" fmla="*/ 2677187 h 2839018"/>
              <a:gd name="connsiteX5" fmla="*/ 3624763 w 3854161"/>
              <a:gd name="connsiteY5" fmla="*/ 2839018 h 2839018"/>
              <a:gd name="connsiteX6" fmla="*/ 229398 w 3854161"/>
              <a:gd name="connsiteY6" fmla="*/ 2839018 h 2839018"/>
              <a:gd name="connsiteX7" fmla="*/ 151440 w 3854161"/>
              <a:gd name="connsiteY7" fmla="*/ 2677187 h 2839018"/>
              <a:gd name="connsiteX8" fmla="*/ 0 w 3854161"/>
              <a:gd name="connsiteY8" fmla="*/ 1927080 h 2839018"/>
              <a:gd name="connsiteX9" fmla="*/ 1730048 w 3854161"/>
              <a:gd name="connsiteY9" fmla="*/ 9948 h 2839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854161" h="2839018">
                <a:moveTo>
                  <a:pt x="1927061" y="0"/>
                </a:moveTo>
                <a:lnTo>
                  <a:pt x="1927101" y="0"/>
                </a:lnTo>
                <a:lnTo>
                  <a:pt x="2124114" y="9948"/>
                </a:lnTo>
                <a:cubicBezTo>
                  <a:pt x="3095856" y="108634"/>
                  <a:pt x="3854161" y="929301"/>
                  <a:pt x="3854161" y="1927080"/>
                </a:cubicBezTo>
                <a:cubicBezTo>
                  <a:pt x="3854161" y="2193154"/>
                  <a:pt x="3800237" y="2446634"/>
                  <a:pt x="3702722" y="2677187"/>
                </a:cubicBezTo>
                <a:lnTo>
                  <a:pt x="3624763" y="2839018"/>
                </a:lnTo>
                <a:lnTo>
                  <a:pt x="229398" y="2839018"/>
                </a:lnTo>
                <a:lnTo>
                  <a:pt x="151440" y="2677187"/>
                </a:lnTo>
                <a:cubicBezTo>
                  <a:pt x="53924" y="2446634"/>
                  <a:pt x="0" y="2193154"/>
                  <a:pt x="0" y="1927080"/>
                </a:cubicBezTo>
                <a:cubicBezTo>
                  <a:pt x="0" y="929301"/>
                  <a:pt x="758305" y="108634"/>
                  <a:pt x="1730048" y="9948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0" y="585216"/>
            <a:ext cx="5276088" cy="2276856"/>
          </a:xfrm>
        </p:spPr>
        <p:txBody>
          <a:bodyPr rtlCol="0" anchor="b"/>
          <a:lstStyle>
            <a:lvl1pPr algn="r">
              <a:defRPr sz="4800" b="1" cap="all" spc="4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201168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03/09/20XX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Titolo della presentazione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D8DA9DAA-006C-4F4B-980E-E3DF019B24E2}" type="slidenum">
              <a:rPr lang="it-IT" noProof="0" smtClean="0"/>
              <a:pPr/>
              <a:t>‹N›</a:t>
            </a:fld>
            <a:endParaRPr lang="it-IT" noProof="0"/>
          </a:p>
        </p:txBody>
      </p:sp>
      <p:sp>
        <p:nvSpPr>
          <p:cNvPr id="8" name="Elemento grafico 32">
            <a:extLst>
              <a:ext uri="{FF2B5EF4-FFF2-40B4-BE49-F238E27FC236}">
                <a16:creationId xmlns:a16="http://schemas.microsoft.com/office/drawing/2014/main" id="{846CD0EA-B0AA-4845-81A5-4ADD7C58B12F}"/>
              </a:ext>
            </a:extLst>
          </p:cNvPr>
          <p:cNvSpPr/>
          <p:nvPr userDrawn="1"/>
        </p:nvSpPr>
        <p:spPr>
          <a:xfrm>
            <a:off x="1472366" y="1859534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10" name="Elemento grafico 33">
            <a:extLst>
              <a:ext uri="{FF2B5EF4-FFF2-40B4-BE49-F238E27FC236}">
                <a16:creationId xmlns:a16="http://schemas.microsoft.com/office/drawing/2014/main" id="{0E97A0CB-7CB1-47F0-BD48-EEECBAC39CD2}"/>
              </a:ext>
            </a:extLst>
          </p:cNvPr>
          <p:cNvSpPr/>
          <p:nvPr userDrawn="1"/>
        </p:nvSpPr>
        <p:spPr>
          <a:xfrm>
            <a:off x="2014523" y="3146867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12" name="Elemento grafico 31">
            <a:extLst>
              <a:ext uri="{FF2B5EF4-FFF2-40B4-BE49-F238E27FC236}">
                <a16:creationId xmlns:a16="http://schemas.microsoft.com/office/drawing/2014/main" id="{477816C9-06CB-4BC5-B26B-6A2877BD941A}"/>
              </a:ext>
            </a:extLst>
          </p:cNvPr>
          <p:cNvSpPr/>
          <p:nvPr userDrawn="1"/>
        </p:nvSpPr>
        <p:spPr>
          <a:xfrm>
            <a:off x="5404920" y="4508295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cxnSp>
        <p:nvCxnSpPr>
          <p:cNvPr id="14" name="Connettore diritto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Segnaposto testo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60720" y="3127248"/>
            <a:ext cx="5276088" cy="1124712"/>
          </a:xfrm>
        </p:spPr>
        <p:txBody>
          <a:bodyPr rtlCol="0"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</p:spTree>
    <p:extLst>
      <p:ext uri="{BB962C8B-B14F-4D97-AF65-F5344CB8AC3E}">
        <p14:creationId xmlns:p14="http://schemas.microsoft.com/office/powerpoint/2010/main" val="3010451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it-IT" noProof="0"/>
              <a:t>03/09/20XX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it-IT" noProof="0" smtClean="0"/>
              <a:t>‹N›</a:t>
            </a:fld>
            <a:endParaRPr lang="it-IT" noProof="0"/>
          </a:p>
        </p:txBody>
      </p: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32910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FDFF36D6-399B-43E3-84DD-9FC5119EC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it-IT" noProof="0"/>
              <a:t>03/09/20XX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it-IT" noProof="0" smtClean="0"/>
              <a:t>‹N›</a:t>
            </a:fld>
            <a:endParaRPr lang="it-IT" noProof="0"/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8676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38E6AACE-FAFB-4934-8E3C-AB5B2163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it-IT" noProof="0"/>
              <a:t>03/09/20XX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it-IT" noProof="0" smtClean="0"/>
              <a:t>‹N›</a:t>
            </a:fld>
            <a:endParaRPr lang="it-IT" noProof="0"/>
          </a:p>
        </p:txBody>
      </p: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68059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100C4E9A-CA29-4CCD-ACFA-B29F80FB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it-IT" noProof="0"/>
              <a:t>03/09/20XX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it-IT" noProof="0" smtClean="0"/>
              <a:t>‹N›</a:t>
            </a:fld>
            <a:endParaRPr lang="it-IT" noProof="0"/>
          </a:p>
        </p:txBody>
      </p: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775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 2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8448" y="594360"/>
            <a:ext cx="6272784" cy="2843784"/>
          </a:xfrm>
        </p:spPr>
        <p:txBody>
          <a:bodyPr rtlCol="0" anchor="b"/>
          <a:lstStyle>
            <a:lvl1pPr algn="l">
              <a:defRPr sz="5400" b="1" i="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41848" y="4700016"/>
            <a:ext cx="5093208" cy="1197864"/>
          </a:xfrm>
        </p:spPr>
        <p:txBody>
          <a:bodyPr rtlCol="0">
            <a:norm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it-IT" noProof="0"/>
              <a:t>Fare clic per modificare lo stile del sottotitolo dello schema</a:t>
            </a:r>
          </a:p>
        </p:txBody>
      </p: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8E825845-66DD-4B77-A729-CD97D156FE6C}"/>
              </a:ext>
            </a:extLst>
          </p:cNvPr>
          <p:cNvCxnSpPr>
            <a:cxnSpLocks/>
          </p:cNvCxnSpPr>
          <p:nvPr userDrawn="1"/>
        </p:nvCxnSpPr>
        <p:spPr>
          <a:xfrm>
            <a:off x="1301262" y="3496322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Elemento grafico 12">
            <a:extLst>
              <a:ext uri="{FF2B5EF4-FFF2-40B4-BE49-F238E27FC236}">
                <a16:creationId xmlns:a16="http://schemas.microsoft.com/office/drawing/2014/main" id="{818B4386-1FCF-4ACE-BE25-AF9CC5E2256F}"/>
              </a:ext>
            </a:extLst>
          </p:cNvPr>
          <p:cNvSpPr/>
          <p:nvPr userDrawn="1"/>
        </p:nvSpPr>
        <p:spPr>
          <a:xfrm>
            <a:off x="8217780" y="29738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21" name="Elemento grafico 13">
            <a:extLst>
              <a:ext uri="{FF2B5EF4-FFF2-40B4-BE49-F238E27FC236}">
                <a16:creationId xmlns:a16="http://schemas.microsoft.com/office/drawing/2014/main" id="{19319560-50ED-4963-A2CF-74663239D426}"/>
              </a:ext>
            </a:extLst>
          </p:cNvPr>
          <p:cNvSpPr/>
          <p:nvPr userDrawn="1"/>
        </p:nvSpPr>
        <p:spPr>
          <a:xfrm>
            <a:off x="7859002" y="2744546"/>
            <a:ext cx="139038" cy="139038"/>
          </a:xfrm>
          <a:custGeom>
            <a:avLst/>
            <a:gdLst>
              <a:gd name="connsiteX0" fmla="*/ 129601 w 139038"/>
              <a:gd name="connsiteY0" fmla="*/ 60082 h 139038"/>
              <a:gd name="connsiteX1" fmla="*/ 78956 w 139038"/>
              <a:gd name="connsiteY1" fmla="*/ 60082 h 139038"/>
              <a:gd name="connsiteX2" fmla="*/ 78956 w 139038"/>
              <a:gd name="connsiteY2" fmla="*/ 9437 h 139038"/>
              <a:gd name="connsiteX3" fmla="*/ 69519 w 139038"/>
              <a:gd name="connsiteY3" fmla="*/ 0 h 139038"/>
              <a:gd name="connsiteX4" fmla="*/ 60082 w 139038"/>
              <a:gd name="connsiteY4" fmla="*/ 9437 h 139038"/>
              <a:gd name="connsiteX5" fmla="*/ 60082 w 139038"/>
              <a:gd name="connsiteY5" fmla="*/ 60082 h 139038"/>
              <a:gd name="connsiteX6" fmla="*/ 9437 w 139038"/>
              <a:gd name="connsiteY6" fmla="*/ 60082 h 139038"/>
              <a:gd name="connsiteX7" fmla="*/ 0 w 139038"/>
              <a:gd name="connsiteY7" fmla="*/ 69519 h 139038"/>
              <a:gd name="connsiteX8" fmla="*/ 9437 w 139038"/>
              <a:gd name="connsiteY8" fmla="*/ 78956 h 139038"/>
              <a:gd name="connsiteX9" fmla="*/ 60082 w 139038"/>
              <a:gd name="connsiteY9" fmla="*/ 78956 h 139038"/>
              <a:gd name="connsiteX10" fmla="*/ 60082 w 139038"/>
              <a:gd name="connsiteY10" fmla="*/ 129601 h 139038"/>
              <a:gd name="connsiteX11" fmla="*/ 69519 w 139038"/>
              <a:gd name="connsiteY11" fmla="*/ 139038 h 139038"/>
              <a:gd name="connsiteX12" fmla="*/ 78956 w 139038"/>
              <a:gd name="connsiteY12" fmla="*/ 129601 h 139038"/>
              <a:gd name="connsiteX13" fmla="*/ 78956 w 139038"/>
              <a:gd name="connsiteY13" fmla="*/ 78956 h 139038"/>
              <a:gd name="connsiteX14" fmla="*/ 129601 w 139038"/>
              <a:gd name="connsiteY14" fmla="*/ 78956 h 139038"/>
              <a:gd name="connsiteX15" fmla="*/ 139038 w 139038"/>
              <a:gd name="connsiteY15" fmla="*/ 69519 h 139038"/>
              <a:gd name="connsiteX16" fmla="*/ 129601 w 139038"/>
              <a:gd name="connsiteY16" fmla="*/ 60082 h 13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8" h="139038">
                <a:moveTo>
                  <a:pt x="129601" y="60082"/>
                </a:moveTo>
                <a:lnTo>
                  <a:pt x="78956" y="60082"/>
                </a:lnTo>
                <a:lnTo>
                  <a:pt x="78956" y="9437"/>
                </a:lnTo>
                <a:cubicBezTo>
                  <a:pt x="78956" y="4225"/>
                  <a:pt x="74731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7"/>
                  <a:pt x="0" y="69519"/>
                </a:cubicBezTo>
                <a:cubicBezTo>
                  <a:pt x="0" y="74731"/>
                  <a:pt x="4225" y="78956"/>
                  <a:pt x="9437" y="78956"/>
                </a:cubicBezTo>
                <a:lnTo>
                  <a:pt x="60082" y="78956"/>
                </a:lnTo>
                <a:lnTo>
                  <a:pt x="60082" y="129601"/>
                </a:lnTo>
                <a:cubicBezTo>
                  <a:pt x="60082" y="134813"/>
                  <a:pt x="64307" y="139038"/>
                  <a:pt x="69519" y="139038"/>
                </a:cubicBezTo>
                <a:cubicBezTo>
                  <a:pt x="74731" y="139038"/>
                  <a:pt x="78956" y="134813"/>
                  <a:pt x="78956" y="129601"/>
                </a:cubicBezTo>
                <a:lnTo>
                  <a:pt x="78956" y="78956"/>
                </a:lnTo>
                <a:lnTo>
                  <a:pt x="129601" y="78956"/>
                </a:lnTo>
                <a:cubicBezTo>
                  <a:pt x="134813" y="78956"/>
                  <a:pt x="139038" y="74731"/>
                  <a:pt x="139038" y="69519"/>
                </a:cubicBezTo>
                <a:cubicBezTo>
                  <a:pt x="139038" y="64307"/>
                  <a:pt x="134813" y="60082"/>
                  <a:pt x="129601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23" name="Elemento grafico 15">
            <a:extLst>
              <a:ext uri="{FF2B5EF4-FFF2-40B4-BE49-F238E27FC236}">
                <a16:creationId xmlns:a16="http://schemas.microsoft.com/office/drawing/2014/main" id="{E5ABBDAD-943D-48F3-9C80-B29C48966C79}"/>
              </a:ext>
            </a:extLst>
          </p:cNvPr>
          <p:cNvSpPr/>
          <p:nvPr userDrawn="1"/>
        </p:nvSpPr>
        <p:spPr>
          <a:xfrm>
            <a:off x="7843462" y="3198265"/>
            <a:ext cx="127713" cy="127713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137906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olo titolo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egnaposto immagine 18">
            <a:extLst>
              <a:ext uri="{FF2B5EF4-FFF2-40B4-BE49-F238E27FC236}">
                <a16:creationId xmlns:a16="http://schemas.microsoft.com/office/drawing/2014/main" id="{34120D15-E48C-4FBE-BB95-24DB36D9F4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366432" y="2530058"/>
            <a:ext cx="3707972" cy="3707971"/>
          </a:xfrm>
          <a:custGeom>
            <a:avLst/>
            <a:gdLst>
              <a:gd name="connsiteX0" fmla="*/ 1853986 w 3707972"/>
              <a:gd name="connsiteY0" fmla="*/ 0 h 3707971"/>
              <a:gd name="connsiteX1" fmla="*/ 3707972 w 3707972"/>
              <a:gd name="connsiteY1" fmla="*/ 1853986 h 3707971"/>
              <a:gd name="connsiteX2" fmla="*/ 2043545 w 3707972"/>
              <a:gd name="connsiteY2" fmla="*/ 3698400 h 3707971"/>
              <a:gd name="connsiteX3" fmla="*/ 1854006 w 3707972"/>
              <a:gd name="connsiteY3" fmla="*/ 3707971 h 3707971"/>
              <a:gd name="connsiteX4" fmla="*/ 1853966 w 3707972"/>
              <a:gd name="connsiteY4" fmla="*/ 3707971 h 3707971"/>
              <a:gd name="connsiteX5" fmla="*/ 1664427 w 3707972"/>
              <a:gd name="connsiteY5" fmla="*/ 3698400 h 3707971"/>
              <a:gd name="connsiteX6" fmla="*/ 0 w 3707972"/>
              <a:gd name="connsiteY6" fmla="*/ 1853986 h 3707971"/>
              <a:gd name="connsiteX7" fmla="*/ 1853986 w 3707972"/>
              <a:gd name="connsiteY7" fmla="*/ 0 h 3707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07972" h="3707971">
                <a:moveTo>
                  <a:pt x="1853986" y="0"/>
                </a:moveTo>
                <a:cubicBezTo>
                  <a:pt x="2877914" y="0"/>
                  <a:pt x="3707972" y="830058"/>
                  <a:pt x="3707972" y="1853986"/>
                </a:cubicBezTo>
                <a:cubicBezTo>
                  <a:pt x="3707972" y="2813919"/>
                  <a:pt x="2978429" y="3603458"/>
                  <a:pt x="2043545" y="3698400"/>
                </a:cubicBezTo>
                <a:lnTo>
                  <a:pt x="1854006" y="3707971"/>
                </a:lnTo>
                <a:lnTo>
                  <a:pt x="1853966" y="3707971"/>
                </a:lnTo>
                <a:lnTo>
                  <a:pt x="1664427" y="3698400"/>
                </a:lnTo>
                <a:cubicBezTo>
                  <a:pt x="729543" y="3603458"/>
                  <a:pt x="0" y="2813919"/>
                  <a:pt x="0" y="1853986"/>
                </a:cubicBezTo>
                <a:cubicBezTo>
                  <a:pt x="0" y="830058"/>
                  <a:pt x="830058" y="0"/>
                  <a:pt x="1853986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02936" y="585216"/>
            <a:ext cx="5833872" cy="2276856"/>
          </a:xfrm>
        </p:spPr>
        <p:txBody>
          <a:bodyPr rtlCol="0" anchor="b"/>
          <a:lstStyle>
            <a:lvl1pPr algn="r">
              <a:defRPr sz="6000" b="1" cap="all" spc="4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Titolo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201168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03/09/20XX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Titolo della presentazione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D8DA9DAA-006C-4F4B-980E-E3DF019B24E2}" type="slidenum">
              <a:rPr lang="it-IT" noProof="0" smtClean="0"/>
              <a:pPr/>
              <a:t>‹N›</a:t>
            </a:fld>
            <a:endParaRPr lang="it-IT" noProof="0"/>
          </a:p>
        </p:txBody>
      </p:sp>
      <p:cxnSp>
        <p:nvCxnSpPr>
          <p:cNvPr id="14" name="Connettore diritto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Segnaposto testo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02936" y="3127248"/>
            <a:ext cx="5833872" cy="3118104"/>
          </a:xfrm>
        </p:spPr>
        <p:txBody>
          <a:bodyPr rtlCol="0"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11" name="Elemento grafico 12">
            <a:extLst>
              <a:ext uri="{FF2B5EF4-FFF2-40B4-BE49-F238E27FC236}">
                <a16:creationId xmlns:a16="http://schemas.microsoft.com/office/drawing/2014/main" id="{EA1B6985-3E5A-40F4-9268-D4AB3BBF8C91}"/>
              </a:ext>
            </a:extLst>
          </p:cNvPr>
          <p:cNvSpPr/>
          <p:nvPr userDrawn="1"/>
        </p:nvSpPr>
        <p:spPr>
          <a:xfrm>
            <a:off x="4745394" y="276027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13" name="Elemento grafico 13">
            <a:extLst>
              <a:ext uri="{FF2B5EF4-FFF2-40B4-BE49-F238E27FC236}">
                <a16:creationId xmlns:a16="http://schemas.microsoft.com/office/drawing/2014/main" id="{338BC906-9D03-4280-85E8-21A81BC21D73}"/>
              </a:ext>
            </a:extLst>
          </p:cNvPr>
          <p:cNvSpPr/>
          <p:nvPr userDrawn="1"/>
        </p:nvSpPr>
        <p:spPr>
          <a:xfrm>
            <a:off x="4386614" y="253098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17" name="Elemento grafico 15">
            <a:extLst>
              <a:ext uri="{FF2B5EF4-FFF2-40B4-BE49-F238E27FC236}">
                <a16:creationId xmlns:a16="http://schemas.microsoft.com/office/drawing/2014/main" id="{C5C06D53-C9F6-47E8-BFE1-B8193A1AED8B}"/>
              </a:ext>
            </a:extLst>
          </p:cNvPr>
          <p:cNvSpPr/>
          <p:nvPr userDrawn="1"/>
        </p:nvSpPr>
        <p:spPr>
          <a:xfrm>
            <a:off x="1669987" y="6031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490768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egnaposto immagine 14">
            <a:extLst>
              <a:ext uri="{FF2B5EF4-FFF2-40B4-BE49-F238E27FC236}">
                <a16:creationId xmlns:a16="http://schemas.microsoft.com/office/drawing/2014/main" id="{E62FC6D8-DD87-4B93-8491-43C84EE63FE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51965" y="1665520"/>
            <a:ext cx="4266960" cy="4266968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1335024"/>
            <a:ext cx="6190488" cy="1179576"/>
          </a:xfrm>
        </p:spPr>
        <p:txBody>
          <a:bodyPr lIns="91440" tIns="45720" rIns="91440" bIns="45720" rtlCol="0" anchor="b"/>
          <a:lstStyle>
            <a:lvl1pPr>
              <a:defRPr sz="54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0392" y="2825496"/>
            <a:ext cx="6190488" cy="3346704"/>
          </a:xfrm>
        </p:spPr>
        <p:txBody>
          <a:bodyPr rtlCol="0"/>
          <a:lstStyle>
            <a:lvl1pPr marL="0" indent="0">
              <a:lnSpc>
                <a:spcPct val="110000"/>
              </a:lnSpc>
              <a:buNone/>
              <a:defRPr sz="2000"/>
            </a:lvl1pPr>
            <a:lvl2pPr marL="228600">
              <a:defRPr sz="1800"/>
            </a:lvl2pPr>
            <a:lvl3pPr marL="457200">
              <a:defRPr sz="1600"/>
            </a:lvl3pPr>
            <a:lvl4pPr marL="685800">
              <a:defRPr sz="1400"/>
            </a:lvl4pPr>
            <a:lvl5pPr>
              <a:defRPr sz="14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r>
              <a:rPr lang="it-IT" noProof="0"/>
              <a:t>03/09/20XX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964424" y="621792"/>
            <a:ext cx="4114800" cy="365125"/>
          </a:xfrm>
        </p:spPr>
        <p:txBody>
          <a:bodyPr rtlCol="0"/>
          <a:lstStyle>
            <a:lvl1pPr>
              <a:defRPr baseline="0">
                <a:solidFill>
                  <a:schemeClr val="accent2"/>
                </a:solidFill>
              </a:defRPr>
            </a:lvl1pPr>
          </a:lstStyle>
          <a:p>
            <a:pPr rtl="0"/>
            <a:r>
              <a:rPr lang="it-IT" noProof="0"/>
              <a:t>Titolo della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fld id="{D8DA9DAA-006C-4F4B-980E-E3DF019B24E2}" type="slidenum">
              <a:rPr lang="it-IT" noProof="0" smtClean="0"/>
              <a:pPr/>
              <a:t>‹N›</a:t>
            </a:fld>
            <a:endParaRPr lang="it-IT" noProof="0"/>
          </a:p>
        </p:txBody>
      </p: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FA8B3D0E-ED3F-46FA-AE79-5FEFDE9168E3}"/>
              </a:ext>
            </a:extLst>
          </p:cNvPr>
          <p:cNvCxnSpPr>
            <a:cxnSpLocks/>
          </p:cNvCxnSpPr>
          <p:nvPr userDrawn="1"/>
        </p:nvCxnSpPr>
        <p:spPr>
          <a:xfrm>
            <a:off x="0" y="806470"/>
            <a:ext cx="7903723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08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Elemento grafico 10">
            <a:extLst>
              <a:ext uri="{FF2B5EF4-FFF2-40B4-BE49-F238E27FC236}">
                <a16:creationId xmlns:a16="http://schemas.microsoft.com/office/drawing/2014/main" id="{AAD06B87-D9B2-4F94-B734-A8F039A2033F}"/>
              </a:ext>
            </a:extLst>
          </p:cNvPr>
          <p:cNvSpPr/>
          <p:nvPr userDrawn="1"/>
        </p:nvSpPr>
        <p:spPr>
          <a:xfrm>
            <a:off x="11281590" y="2070656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19" name="Elemento grafico 11">
            <a:extLst>
              <a:ext uri="{FF2B5EF4-FFF2-40B4-BE49-F238E27FC236}">
                <a16:creationId xmlns:a16="http://schemas.microsoft.com/office/drawing/2014/main" id="{BB13A13C-36EA-4B13-9175-C5FE95B34D33}"/>
              </a:ext>
            </a:extLst>
          </p:cNvPr>
          <p:cNvSpPr/>
          <p:nvPr userDrawn="1"/>
        </p:nvSpPr>
        <p:spPr>
          <a:xfrm>
            <a:off x="10969280" y="178001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8971113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Intestazione sezione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63040"/>
            <a:ext cx="9144000" cy="2340864"/>
          </a:xfrm>
        </p:spPr>
        <p:txBody>
          <a:bodyPr rtlCol="0" anchor="b">
            <a:normAutofit/>
          </a:bodyPr>
          <a:lstStyle>
            <a:lvl1pPr algn="ctr">
              <a:defRPr sz="6000" b="1" i="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858768"/>
            <a:ext cx="9144000" cy="1325880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it-IT" noProof="0"/>
              <a:t>Fare clic per modificare lo stile del sottotitolo dello schema</a:t>
            </a:r>
          </a:p>
        </p:txBody>
      </p:sp>
      <p:sp>
        <p:nvSpPr>
          <p:cNvPr id="4" name="Elemento grafico 12">
            <a:extLst>
              <a:ext uri="{FF2B5EF4-FFF2-40B4-BE49-F238E27FC236}">
                <a16:creationId xmlns:a16="http://schemas.microsoft.com/office/drawing/2014/main" id="{8A41917E-4B97-447C-98AB-970D625F1DE6}"/>
              </a:ext>
            </a:extLst>
          </p:cNvPr>
          <p:cNvSpPr/>
          <p:nvPr userDrawn="1"/>
        </p:nvSpPr>
        <p:spPr>
          <a:xfrm>
            <a:off x="10772266" y="3054359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5" name="Elemento grafico 13">
            <a:extLst>
              <a:ext uri="{FF2B5EF4-FFF2-40B4-BE49-F238E27FC236}">
                <a16:creationId xmlns:a16="http://schemas.microsoft.com/office/drawing/2014/main" id="{3B3FD238-4561-4AF8-A1F1-185B0CAFE2AC}"/>
              </a:ext>
            </a:extLst>
          </p:cNvPr>
          <p:cNvSpPr/>
          <p:nvPr userDrawn="1"/>
        </p:nvSpPr>
        <p:spPr>
          <a:xfrm>
            <a:off x="10724364" y="2515838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6" name="Elemento grafico 15">
            <a:extLst>
              <a:ext uri="{FF2B5EF4-FFF2-40B4-BE49-F238E27FC236}">
                <a16:creationId xmlns:a16="http://schemas.microsoft.com/office/drawing/2014/main" id="{BAB9414C-AE69-4648-873E-9CE6B2DF8A71}"/>
              </a:ext>
            </a:extLst>
          </p:cNvPr>
          <p:cNvSpPr/>
          <p:nvPr userDrawn="1"/>
        </p:nvSpPr>
        <p:spPr>
          <a:xfrm>
            <a:off x="11024834" y="2787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7" name="Elemento grafico 22">
            <a:extLst>
              <a:ext uri="{FF2B5EF4-FFF2-40B4-BE49-F238E27FC236}">
                <a16:creationId xmlns:a16="http://schemas.microsoft.com/office/drawing/2014/main" id="{3BF75235-4E6E-4184-82A5-EE6FE7993BBC}"/>
              </a:ext>
            </a:extLst>
          </p:cNvPr>
          <p:cNvSpPr/>
          <p:nvPr userDrawn="1"/>
        </p:nvSpPr>
        <p:spPr>
          <a:xfrm>
            <a:off x="1261869" y="2633448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11" name="Elemento grafico 21">
            <a:extLst>
              <a:ext uri="{FF2B5EF4-FFF2-40B4-BE49-F238E27FC236}">
                <a16:creationId xmlns:a16="http://schemas.microsoft.com/office/drawing/2014/main" id="{E66FE37C-2F4B-42DA-BFF6-92DD00BDC49B}"/>
              </a:ext>
            </a:extLst>
          </p:cNvPr>
          <p:cNvSpPr/>
          <p:nvPr userDrawn="1"/>
        </p:nvSpPr>
        <p:spPr>
          <a:xfrm>
            <a:off x="1064053" y="3083338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13" name="Elemento grafico 23">
            <a:extLst>
              <a:ext uri="{FF2B5EF4-FFF2-40B4-BE49-F238E27FC236}">
                <a16:creationId xmlns:a16="http://schemas.microsoft.com/office/drawing/2014/main" id="{DDD38822-731A-48DA-A8A0-FBBAF7A6D65D}"/>
              </a:ext>
            </a:extLst>
          </p:cNvPr>
          <p:cNvSpPr/>
          <p:nvPr userDrawn="1"/>
        </p:nvSpPr>
        <p:spPr>
          <a:xfrm>
            <a:off x="1413405" y="349287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442482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sz="54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it-IT" noProof="0" smtClean="0"/>
              <a:t>‹N›</a:t>
            </a:fld>
            <a:endParaRPr lang="it-IT" noProof="0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17450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91656" y="841248"/>
            <a:ext cx="4434840" cy="3236976"/>
          </a:xfrm>
        </p:spPr>
        <p:txBody>
          <a:bodyPr rtlCol="0" anchor="b"/>
          <a:lstStyle>
            <a:lvl1pPr algn="l">
              <a:lnSpc>
                <a:spcPct val="110000"/>
              </a:lnSpc>
              <a:spcBef>
                <a:spcPts val="1000"/>
              </a:spcBef>
              <a:defRPr sz="3600" b="0" i="0" cap="none" baseline="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91655" y="4498848"/>
            <a:ext cx="4434835" cy="510474"/>
          </a:xfrm>
        </p:spPr>
        <p:txBody>
          <a:bodyPr rtlCol="0"/>
          <a:lstStyle>
            <a:lvl1pPr marL="0" indent="0" algn="l">
              <a:lnSpc>
                <a:spcPct val="11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it-IT" noProof="0"/>
              <a:t>Fare clic per modificare lo stile del sottotitolo dello schema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r>
              <a:rPr lang="it-IT" noProof="0"/>
              <a:t>Titolo della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fld id="{D8DA9DAA-006C-4F4B-980E-E3DF019B24E2}" type="slidenum">
              <a:rPr lang="it-IT" noProof="0" smtClean="0"/>
              <a:pPr/>
              <a:t>‹N›</a:t>
            </a:fld>
            <a:endParaRPr lang="it-IT" noProof="0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ttangolo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13" name="Segnaposto immagine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464" y="301752"/>
            <a:ext cx="5221224" cy="6263640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</p:spTree>
    <p:extLst>
      <p:ext uri="{BB962C8B-B14F-4D97-AF65-F5344CB8AC3E}">
        <p14:creationId xmlns:p14="http://schemas.microsoft.com/office/powerpoint/2010/main" val="1299048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olo e contenuto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365125"/>
            <a:ext cx="10771632" cy="1325563"/>
          </a:xfrm>
        </p:spPr>
        <p:txBody>
          <a:bodyPr rtlCol="0"/>
          <a:lstStyle>
            <a:lvl1pPr>
              <a:defRPr sz="5400" b="1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Titolo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72" y="1825625"/>
            <a:ext cx="10771632" cy="4351338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03/09/20XX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03920" y="841248"/>
            <a:ext cx="3630168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Titolo della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D8DA9DAA-006C-4F4B-980E-E3DF019B24E2}" type="slidenum">
              <a:rPr lang="it-IT" noProof="0" smtClean="0"/>
              <a:pPr/>
              <a:t>‹N›</a:t>
            </a:fld>
            <a:endParaRPr lang="it-IT" noProof="0"/>
          </a:p>
        </p:txBody>
      </p:sp>
      <p:sp>
        <p:nvSpPr>
          <p:cNvPr id="9" name="Elemento grafico 22">
            <a:extLst>
              <a:ext uri="{FF2B5EF4-FFF2-40B4-BE49-F238E27FC236}">
                <a16:creationId xmlns:a16="http://schemas.microsoft.com/office/drawing/2014/main" id="{4EADA2ED-8A8C-4D17-8798-F26BF3B4CE25}"/>
              </a:ext>
            </a:extLst>
          </p:cNvPr>
          <p:cNvSpPr/>
          <p:nvPr userDrawn="1"/>
        </p:nvSpPr>
        <p:spPr>
          <a:xfrm>
            <a:off x="11202264" y="344083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11" name="Elemento grafico 23">
            <a:extLst>
              <a:ext uri="{FF2B5EF4-FFF2-40B4-BE49-F238E27FC236}">
                <a16:creationId xmlns:a16="http://schemas.microsoft.com/office/drawing/2014/main" id="{54AB3A25-6605-4446-9E53-ACEECD25E27B}"/>
              </a:ext>
            </a:extLst>
          </p:cNvPr>
          <p:cNvSpPr/>
          <p:nvPr userDrawn="1"/>
        </p:nvSpPr>
        <p:spPr>
          <a:xfrm>
            <a:off x="11563141" y="59091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22263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44752" y="1825625"/>
            <a:ext cx="4553712" cy="4351338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84848" y="1825625"/>
            <a:ext cx="4553712" cy="4351338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Elemento grafico 15">
            <a:extLst>
              <a:ext uri="{FF2B5EF4-FFF2-40B4-BE49-F238E27FC236}">
                <a16:creationId xmlns:a16="http://schemas.microsoft.com/office/drawing/2014/main" id="{D8685329-C6A1-4CB4-8AAE-150D0341F6A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12" name="Elemento grafico 16">
            <a:extLst>
              <a:ext uri="{FF2B5EF4-FFF2-40B4-BE49-F238E27FC236}">
                <a16:creationId xmlns:a16="http://schemas.microsoft.com/office/drawing/2014/main" id="{83CE1DAA-30A3-41AE-8AE1-A7EE5C48A6F3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  <p:sp>
        <p:nvSpPr>
          <p:cNvPr id="14" name="Elemento grafico 14">
            <a:extLst>
              <a:ext uri="{FF2B5EF4-FFF2-40B4-BE49-F238E27FC236}">
                <a16:creationId xmlns:a16="http://schemas.microsoft.com/office/drawing/2014/main" id="{065162DD-7ACB-4F9C-90DD-24C743035892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205288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it-IT" noProof="0"/>
              <a:t>Fare clic per modificare lo stile del titolo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it-IT" noProof="0"/>
              <a:t>03/09/20XX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D8DA9DAA-006C-4F4B-980E-E3DF019B24E2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999713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708" r:id="rId2"/>
    <p:sldLayoutId id="2147483717" r:id="rId3"/>
    <p:sldLayoutId id="2147483710" r:id="rId4"/>
    <p:sldLayoutId id="2147483709" r:id="rId5"/>
    <p:sldLayoutId id="2147483698" r:id="rId6"/>
    <p:sldLayoutId id="2147483713" r:id="rId7"/>
    <p:sldLayoutId id="2147483712" r:id="rId8"/>
    <p:sldLayoutId id="2147483700" r:id="rId9"/>
    <p:sldLayoutId id="2147483701" r:id="rId10"/>
    <p:sldLayoutId id="2147483716" r:id="rId11"/>
    <p:sldLayoutId id="2147483714" r:id="rId12"/>
    <p:sldLayoutId id="2147483715" r:id="rId13"/>
    <p:sldLayoutId id="2147483702" r:id="rId14"/>
    <p:sldLayoutId id="2147483703" r:id="rId15"/>
    <p:sldLayoutId id="2147483704" r:id="rId16"/>
    <p:sldLayoutId id="2147483705" r:id="rId17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6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3A9968B-2619-4F71-AB00-4C493E1208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8447" y="594360"/>
            <a:ext cx="7241546" cy="2843784"/>
          </a:xfrm>
        </p:spPr>
        <p:txBody>
          <a:bodyPr rtlCol="0"/>
          <a:lstStyle/>
          <a:p>
            <a:pPr rtl="0"/>
            <a:r>
              <a:rPr lang="it-IT" sz="5400" spc="400" dirty="0">
                <a:solidFill>
                  <a:schemeClr val="bg1"/>
                </a:solidFill>
              </a:rPr>
              <a:t>Rocket </a:t>
            </a:r>
            <a:r>
              <a:rPr lang="it-IT" sz="5400" spc="400" dirty="0" err="1">
                <a:solidFill>
                  <a:schemeClr val="bg1"/>
                </a:solidFill>
              </a:rPr>
              <a:t>league</a:t>
            </a:r>
            <a:r>
              <a:rPr lang="it-IT" sz="5400" spc="400" dirty="0">
                <a:solidFill>
                  <a:schemeClr val="bg1"/>
                </a:solidFill>
              </a:rPr>
              <a:t> </a:t>
            </a:r>
            <a:r>
              <a:rPr lang="it-IT" sz="5400" spc="400" dirty="0" err="1">
                <a:solidFill>
                  <a:schemeClr val="bg1"/>
                </a:solidFill>
              </a:rPr>
              <a:t>rank</a:t>
            </a:r>
            <a:r>
              <a:rPr lang="it-IT" sz="5400" spc="400" dirty="0">
                <a:solidFill>
                  <a:schemeClr val="bg1"/>
                </a:solidFill>
              </a:rPr>
              <a:t> </a:t>
            </a:r>
            <a:r>
              <a:rPr lang="it-IT" sz="5400" spc="400" dirty="0" err="1">
                <a:solidFill>
                  <a:schemeClr val="bg1"/>
                </a:solidFill>
              </a:rPr>
              <a:t>predictor</a:t>
            </a:r>
            <a:endParaRPr lang="it-IT" dirty="0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A5F14073-9F68-4B7E-A576-26899D58C7A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it-IT" sz="2000" dirty="0">
                <a:solidFill>
                  <a:schemeClr val="bg1"/>
                </a:solidFill>
              </a:rPr>
              <a:t>Pasquale De Marinis</a:t>
            </a:r>
          </a:p>
          <a:p>
            <a:pPr rt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47698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EF9073C-3D0F-F6DD-999E-B9442D13B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5400" dirty="0"/>
              <a:t>Data </a:t>
            </a:r>
            <a:r>
              <a:rPr lang="it-IT" sz="5400" dirty="0" err="1"/>
              <a:t>Understanding</a:t>
            </a:r>
            <a:br>
              <a:rPr lang="it-IT" sz="5400" dirty="0"/>
            </a:br>
            <a:r>
              <a:rPr lang="it-IT" sz="2700" dirty="0" err="1"/>
              <a:t>Describe</a:t>
            </a:r>
            <a:r>
              <a:rPr lang="it-IT" sz="2700" dirty="0"/>
              <a:t> Data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CADD3FC-E891-ADCD-4508-1E91102D9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8DA9DAA-006C-4F4B-980E-E3DF019B24E2}" type="slidenum">
              <a:rPr lang="it-IT" noProof="0" smtClean="0"/>
              <a:t>10</a:t>
            </a:fld>
            <a:endParaRPr lang="it-IT" noProof="0"/>
          </a:p>
        </p:txBody>
      </p:sp>
      <p:sp>
        <p:nvSpPr>
          <p:cNvPr id="8" name="Segnaposto contenuto 7">
            <a:extLst>
              <a:ext uri="{FF2B5EF4-FFF2-40B4-BE49-F238E27FC236}">
                <a16:creationId xmlns:a16="http://schemas.microsoft.com/office/drawing/2014/main" id="{EF0C9452-6D04-9EDF-CEEC-B02B23572F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95747"/>
          </a:xfrm>
        </p:spPr>
        <p:txBody>
          <a:bodyPr/>
          <a:lstStyle/>
          <a:p>
            <a:r>
              <a:rPr lang="it-IT" dirty="0"/>
              <a:t>404951 </a:t>
            </a:r>
            <a:r>
              <a:rPr lang="it-IT" dirty="0" err="1"/>
              <a:t>rows</a:t>
            </a:r>
            <a:endParaRPr lang="it-IT" dirty="0"/>
          </a:p>
          <a:p>
            <a:r>
              <a:rPr lang="it-IT" dirty="0"/>
              <a:t>84 </a:t>
            </a:r>
            <a:r>
              <a:rPr lang="it-IT" dirty="0" err="1"/>
              <a:t>columns</a:t>
            </a:r>
            <a:endParaRPr lang="it-IT" dirty="0"/>
          </a:p>
        </p:txBody>
      </p:sp>
      <p:sp>
        <p:nvSpPr>
          <p:cNvPr id="10" name="Segnaposto contenuto 7">
            <a:extLst>
              <a:ext uri="{FF2B5EF4-FFF2-40B4-BE49-F238E27FC236}">
                <a16:creationId xmlns:a16="http://schemas.microsoft.com/office/drawing/2014/main" id="{DA060B14-E3C3-225C-1096-E4600576F8B9}"/>
              </a:ext>
            </a:extLst>
          </p:cNvPr>
          <p:cNvSpPr txBox="1">
            <a:spLocks/>
          </p:cNvSpPr>
          <p:nvPr/>
        </p:nvSpPr>
        <p:spPr>
          <a:xfrm>
            <a:off x="2115133" y="3152838"/>
            <a:ext cx="8128000" cy="4837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it-IT" dirty="0"/>
              <a:t>1 </a:t>
            </a:r>
            <a:r>
              <a:rPr lang="it-IT" dirty="0" err="1">
                <a:solidFill>
                  <a:schemeClr val="accent1"/>
                </a:solidFill>
              </a:rPr>
              <a:t>categorical</a:t>
            </a:r>
            <a:r>
              <a:rPr lang="it-IT" dirty="0">
                <a:solidFill>
                  <a:schemeClr val="accent1"/>
                </a:solidFill>
              </a:rPr>
              <a:t> </a:t>
            </a:r>
            <a:r>
              <a:rPr lang="it-IT" dirty="0" err="1">
                <a:solidFill>
                  <a:schemeClr val="accent1"/>
                </a:solidFill>
              </a:rPr>
              <a:t>nominal</a:t>
            </a:r>
            <a:r>
              <a:rPr lang="it-IT" dirty="0"/>
              <a:t> feature</a:t>
            </a:r>
          </a:p>
          <a:p>
            <a:pPr lvl="1"/>
            <a:endParaRPr lang="it-IT" dirty="0"/>
          </a:p>
        </p:txBody>
      </p:sp>
      <p:graphicFrame>
        <p:nvGraphicFramePr>
          <p:cNvPr id="11" name="Tabella 5">
            <a:extLst>
              <a:ext uri="{FF2B5EF4-FFF2-40B4-BE49-F238E27FC236}">
                <a16:creationId xmlns:a16="http://schemas.microsoft.com/office/drawing/2014/main" id="{4DF1007B-AF74-61AE-C3E7-600569E7B4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2887053"/>
              </p:ext>
            </p:extLst>
          </p:nvPr>
        </p:nvGraphicFramePr>
        <p:xfrm>
          <a:off x="5080000" y="3728670"/>
          <a:ext cx="2032000" cy="37528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56453787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it-IT" sz="2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MVP</a:t>
                      </a:r>
                      <a:endParaRPr lang="it-IT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67582468"/>
                  </a:ext>
                </a:extLst>
              </a:tr>
            </a:tbl>
          </a:graphicData>
        </a:graphic>
      </p:graphicFrame>
      <p:sp>
        <p:nvSpPr>
          <p:cNvPr id="12" name="Segnaposto contenuto 7">
            <a:extLst>
              <a:ext uri="{FF2B5EF4-FFF2-40B4-BE49-F238E27FC236}">
                <a16:creationId xmlns:a16="http://schemas.microsoft.com/office/drawing/2014/main" id="{535B9FC8-BFC3-8C79-1B7E-D802C6FDD3F4}"/>
              </a:ext>
            </a:extLst>
          </p:cNvPr>
          <p:cNvSpPr txBox="1">
            <a:spLocks/>
          </p:cNvSpPr>
          <p:nvPr/>
        </p:nvSpPr>
        <p:spPr>
          <a:xfrm>
            <a:off x="2115133" y="4341875"/>
            <a:ext cx="8128000" cy="4837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it-IT" dirty="0"/>
              <a:t>24 </a:t>
            </a:r>
            <a:r>
              <a:rPr lang="it-IT" dirty="0" err="1">
                <a:solidFill>
                  <a:schemeClr val="accent1"/>
                </a:solidFill>
              </a:rPr>
              <a:t>numeric</a:t>
            </a:r>
            <a:r>
              <a:rPr lang="it-IT" dirty="0">
                <a:solidFill>
                  <a:schemeClr val="accent1"/>
                </a:solidFill>
              </a:rPr>
              <a:t> discrete</a:t>
            </a:r>
            <a:r>
              <a:rPr lang="it-IT" dirty="0"/>
              <a:t> features</a:t>
            </a:r>
          </a:p>
          <a:p>
            <a:pPr lvl="1"/>
            <a:endParaRPr lang="it-IT" dirty="0"/>
          </a:p>
        </p:txBody>
      </p:sp>
      <p:graphicFrame>
        <p:nvGraphicFramePr>
          <p:cNvPr id="7" name="Tabella 6">
            <a:extLst>
              <a:ext uri="{FF2B5EF4-FFF2-40B4-BE49-F238E27FC236}">
                <a16:creationId xmlns:a16="http://schemas.microsoft.com/office/drawing/2014/main" id="{D72C7DAA-16FD-28E6-BEC2-74D9366483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7017552"/>
              </p:ext>
            </p:extLst>
          </p:nvPr>
        </p:nvGraphicFramePr>
        <p:xfrm>
          <a:off x="1778000" y="5059045"/>
          <a:ext cx="8635999" cy="1297305"/>
        </p:xfrm>
        <a:graphic>
          <a:graphicData uri="http://schemas.openxmlformats.org/drawingml/2006/table">
            <a:tbl>
              <a:tblPr>
                <a:tableStyleId>{B301B821-A1FF-4177-AEE7-76D212191A09}</a:tableStyleId>
              </a:tblPr>
              <a:tblGrid>
                <a:gridCol w="2069339">
                  <a:extLst>
                    <a:ext uri="{9D8B030D-6E8A-4147-A177-3AD203B41FA5}">
                      <a16:colId xmlns:a16="http://schemas.microsoft.com/office/drawing/2014/main" val="560658136"/>
                    </a:ext>
                  </a:extLst>
                </a:gridCol>
                <a:gridCol w="2199466">
                  <a:extLst>
                    <a:ext uri="{9D8B030D-6E8A-4147-A177-3AD203B41FA5}">
                      <a16:colId xmlns:a16="http://schemas.microsoft.com/office/drawing/2014/main" val="3372064944"/>
                    </a:ext>
                  </a:extLst>
                </a:gridCol>
                <a:gridCol w="2069339">
                  <a:extLst>
                    <a:ext uri="{9D8B030D-6E8A-4147-A177-3AD203B41FA5}">
                      <a16:colId xmlns:a16="http://schemas.microsoft.com/office/drawing/2014/main" val="721702852"/>
                    </a:ext>
                  </a:extLst>
                </a:gridCol>
                <a:gridCol w="2297855">
                  <a:extLst>
                    <a:ext uri="{9D8B030D-6E8A-4147-A177-3AD203B41FA5}">
                      <a16:colId xmlns:a16="http://schemas.microsoft.com/office/drawing/2014/main" val="3773064412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u="none" strike="noStrike" dirty="0" err="1">
                          <a:effectLst/>
                          <a:latin typeface="+mj-lt"/>
                        </a:rPr>
                        <a:t>saves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 err="1">
                          <a:effectLst/>
                          <a:latin typeface="+mj-lt"/>
                        </a:rPr>
                        <a:t>goals_against_while_last_defender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u="none" strike="noStrike" dirty="0" err="1">
                          <a:effectLst/>
                          <a:latin typeface="+mj-lt"/>
                        </a:rPr>
                        <a:t>count_powerslide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u="none" strike="noStrike" dirty="0" err="1">
                          <a:effectLst/>
                          <a:latin typeface="+mj-lt"/>
                        </a:rPr>
                        <a:t>amount_overfill_stolen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4252118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u="none" strike="noStrike" dirty="0">
                          <a:effectLst/>
                          <a:latin typeface="+mj-lt"/>
                        </a:rPr>
                        <a:t>assists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u="none" strike="noStrike" dirty="0">
                          <a:effectLst/>
                          <a:latin typeface="+mj-lt"/>
                        </a:rPr>
                        <a:t>shots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u="none" strike="noStrike">
                          <a:effectLst/>
                          <a:latin typeface="+mj-lt"/>
                        </a:rPr>
                        <a:t>amount_collected_small</a:t>
                      </a:r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u="none" strike="noStrike">
                          <a:effectLst/>
                          <a:latin typeface="+mj-lt"/>
                        </a:rPr>
                        <a:t>amount_collected</a:t>
                      </a:r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8844623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u="none" strike="noStrike" dirty="0">
                          <a:effectLst/>
                          <a:latin typeface="+mj-lt"/>
                        </a:rPr>
                        <a:t>goals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u="none" strike="noStrike" dirty="0" err="1">
                          <a:effectLst/>
                          <a:latin typeface="+mj-lt"/>
                        </a:rPr>
                        <a:t>inflicted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u="none" strike="noStrike">
                          <a:effectLst/>
                          <a:latin typeface="+mj-lt"/>
                        </a:rPr>
                        <a:t>amount_collected_big</a:t>
                      </a:r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u="none" strike="noStrike">
                          <a:effectLst/>
                          <a:latin typeface="+mj-lt"/>
                        </a:rPr>
                        <a:t>amount_stolen</a:t>
                      </a:r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9363899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u="none" strike="noStrike" dirty="0" err="1">
                          <a:effectLst/>
                          <a:latin typeface="+mj-lt"/>
                        </a:rPr>
                        <a:t>taken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u="none" strike="noStrike" dirty="0" err="1">
                          <a:effectLst/>
                          <a:latin typeface="+mj-lt"/>
                        </a:rPr>
                        <a:t>shots_against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u="none" strike="noStrike" dirty="0" err="1">
                          <a:effectLst/>
                          <a:latin typeface="+mj-lt"/>
                        </a:rPr>
                        <a:t>amount_stolen_small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u="none" strike="noStrike" dirty="0" err="1">
                          <a:effectLst/>
                          <a:latin typeface="+mj-lt"/>
                        </a:rPr>
                        <a:t>amount_stolen_big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2493953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u="none" strike="noStrike">
                          <a:effectLst/>
                          <a:latin typeface="+mj-lt"/>
                        </a:rPr>
                        <a:t>count_collected_big</a:t>
                      </a:r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u="none" strike="noStrike" dirty="0" err="1">
                          <a:effectLst/>
                          <a:latin typeface="+mj-lt"/>
                        </a:rPr>
                        <a:t>count_collected_small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u="none" strike="noStrike" dirty="0" err="1">
                          <a:effectLst/>
                          <a:latin typeface="+mj-lt"/>
                        </a:rPr>
                        <a:t>amount_overfill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u="none" strike="noStrike" dirty="0" err="1">
                          <a:effectLst/>
                          <a:latin typeface="+mj-lt"/>
                        </a:rPr>
                        <a:t>amount_used_while_supersonic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0196594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u="none" strike="noStrike" dirty="0" err="1">
                          <a:effectLst/>
                          <a:latin typeface="+mj-lt"/>
                        </a:rPr>
                        <a:t>count_stolen_big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u="none" strike="noStrike" dirty="0" err="1">
                          <a:effectLst/>
                          <a:latin typeface="+mj-lt"/>
                        </a:rPr>
                        <a:t>count_stolen_small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u="none" strike="noStrike" dirty="0">
                          <a:effectLst/>
                          <a:latin typeface="+mj-lt"/>
                        </a:rPr>
                        <a:t>score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goals_against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426965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485690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EF9073C-3D0F-F6DD-999E-B9442D13B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5400" dirty="0"/>
              <a:t>Data </a:t>
            </a:r>
            <a:r>
              <a:rPr lang="it-IT" sz="5400" dirty="0" err="1"/>
              <a:t>Understanding</a:t>
            </a:r>
            <a:br>
              <a:rPr lang="it-IT" sz="5400" dirty="0"/>
            </a:br>
            <a:r>
              <a:rPr lang="it-IT" sz="2700" dirty="0" err="1"/>
              <a:t>Describe</a:t>
            </a:r>
            <a:r>
              <a:rPr lang="it-IT" sz="2700" dirty="0"/>
              <a:t> Data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CADD3FC-E891-ADCD-4508-1E91102D9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8DA9DAA-006C-4F4B-980E-E3DF019B24E2}" type="slidenum">
              <a:rPr lang="it-IT" noProof="0" smtClean="0"/>
              <a:t>11</a:t>
            </a:fld>
            <a:endParaRPr lang="it-IT" noProof="0"/>
          </a:p>
        </p:txBody>
      </p:sp>
      <p:sp>
        <p:nvSpPr>
          <p:cNvPr id="8" name="Segnaposto contenuto 7">
            <a:extLst>
              <a:ext uri="{FF2B5EF4-FFF2-40B4-BE49-F238E27FC236}">
                <a16:creationId xmlns:a16="http://schemas.microsoft.com/office/drawing/2014/main" id="{EF0C9452-6D04-9EDF-CEEC-B02B23572F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59 </a:t>
            </a:r>
            <a:r>
              <a:rPr lang="it-IT" dirty="0" err="1">
                <a:solidFill>
                  <a:schemeClr val="accent1"/>
                </a:solidFill>
              </a:rPr>
              <a:t>continuous</a:t>
            </a:r>
            <a:r>
              <a:rPr lang="it-IT" dirty="0"/>
              <a:t> features</a:t>
            </a:r>
          </a:p>
        </p:txBody>
      </p:sp>
      <p:graphicFrame>
        <p:nvGraphicFramePr>
          <p:cNvPr id="7" name="Tabella 6">
            <a:extLst>
              <a:ext uri="{FF2B5EF4-FFF2-40B4-BE49-F238E27FC236}">
                <a16:creationId xmlns:a16="http://schemas.microsoft.com/office/drawing/2014/main" id="{6491399A-81D2-2681-8E8D-C9B5453DF8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8871502"/>
              </p:ext>
            </p:extLst>
          </p:nvPr>
        </p:nvGraphicFramePr>
        <p:xfrm>
          <a:off x="1356323" y="2391562"/>
          <a:ext cx="9997477" cy="3840494"/>
        </p:xfrm>
        <a:graphic>
          <a:graphicData uri="http://schemas.openxmlformats.org/drawingml/2006/table">
            <a:tbl>
              <a:tblPr>
                <a:tableStyleId>{B301B821-A1FF-4177-AEE7-76D212191A09}</a:tableStyleId>
              </a:tblPr>
              <a:tblGrid>
                <a:gridCol w="2395573">
                  <a:extLst>
                    <a:ext uri="{9D8B030D-6E8A-4147-A177-3AD203B41FA5}">
                      <a16:colId xmlns:a16="http://schemas.microsoft.com/office/drawing/2014/main" val="1919734383"/>
                    </a:ext>
                  </a:extLst>
                </a:gridCol>
                <a:gridCol w="2546215">
                  <a:extLst>
                    <a:ext uri="{9D8B030D-6E8A-4147-A177-3AD203B41FA5}">
                      <a16:colId xmlns:a16="http://schemas.microsoft.com/office/drawing/2014/main" val="1249127976"/>
                    </a:ext>
                  </a:extLst>
                </a:gridCol>
                <a:gridCol w="2395573">
                  <a:extLst>
                    <a:ext uri="{9D8B030D-6E8A-4147-A177-3AD203B41FA5}">
                      <a16:colId xmlns:a16="http://schemas.microsoft.com/office/drawing/2014/main" val="3775956604"/>
                    </a:ext>
                  </a:extLst>
                </a:gridCol>
                <a:gridCol w="2660116">
                  <a:extLst>
                    <a:ext uri="{9D8B030D-6E8A-4147-A177-3AD203B41FA5}">
                      <a16:colId xmlns:a16="http://schemas.microsoft.com/office/drawing/2014/main" val="433172878"/>
                    </a:ext>
                  </a:extLst>
                </a:gridCol>
              </a:tblGrid>
              <a:tr h="228308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u="none" strike="noStrike" dirty="0" err="1">
                          <a:effectLst/>
                        </a:rPr>
                        <a:t>percent_closest_to_ball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u="none" strike="noStrike">
                          <a:effectLst/>
                        </a:rPr>
                        <a:t>time_offensive_half</a:t>
                      </a:r>
                      <a:endParaRPr lang="it-IT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u="none" strike="noStrike">
                          <a:effectLst/>
                        </a:rPr>
                        <a:t>percent_boost_50_75</a:t>
                      </a:r>
                      <a:endParaRPr lang="it-IT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u="none" strike="noStrike">
                          <a:effectLst/>
                        </a:rPr>
                        <a:t>percent_boost_speed</a:t>
                      </a:r>
                      <a:endParaRPr lang="it-IT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03016781"/>
                  </a:ext>
                </a:extLst>
              </a:tr>
              <a:tr h="228308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u="none" strike="noStrike" dirty="0" err="1">
                          <a:effectLst/>
                        </a:rPr>
                        <a:t>avg_speed_percentage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u="none" strike="noStrike" dirty="0">
                          <a:effectLst/>
                        </a:rPr>
                        <a:t>percent_boost_25_50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u="none" strike="noStrike">
                          <a:effectLst/>
                        </a:rPr>
                        <a:t>time_high_air</a:t>
                      </a:r>
                      <a:endParaRPr lang="it-IT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u="none" strike="noStrike">
                          <a:effectLst/>
                        </a:rPr>
                        <a:t>percent_supersonic_speed</a:t>
                      </a:r>
                      <a:endParaRPr lang="it-IT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58611757"/>
                  </a:ext>
                </a:extLst>
              </a:tr>
              <a:tr h="228308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u="none" strike="noStrike" dirty="0" err="1">
                          <a:effectLst/>
                        </a:rPr>
                        <a:t>bcpm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u="none" strike="noStrike" dirty="0" err="1">
                          <a:effectLst/>
                        </a:rPr>
                        <a:t>percent_farthest_from_ball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u="none" strike="noStrike">
                          <a:effectLst/>
                        </a:rPr>
                        <a:t>time_defensive_third</a:t>
                      </a:r>
                      <a:endParaRPr lang="it-IT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u="none" strike="noStrike">
                          <a:effectLst/>
                        </a:rPr>
                        <a:t>time_neutral_third</a:t>
                      </a:r>
                      <a:endParaRPr lang="it-IT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70771029"/>
                  </a:ext>
                </a:extLst>
              </a:tr>
              <a:tr h="228308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avg</a:t>
                      </a:r>
                      <a:r>
                        <a:rPr lang="it-IT" sz="1400" u="none" strike="noStrike" dirty="0" err="1">
                          <a:effectLst/>
                        </a:rPr>
                        <a:t>_distance_to_mates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u="none" strike="noStrike" dirty="0" err="1">
                          <a:effectLst/>
                        </a:rPr>
                        <a:t>percent_high_air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u="none" strike="noStrike">
                          <a:effectLst/>
                        </a:rPr>
                        <a:t>avg_amount</a:t>
                      </a:r>
                      <a:endParaRPr lang="it-IT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u="none" strike="noStrike">
                          <a:effectLst/>
                        </a:rPr>
                        <a:t>percent_most_forward</a:t>
                      </a:r>
                      <a:endParaRPr lang="it-IT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62923028"/>
                  </a:ext>
                </a:extLst>
              </a:tr>
              <a:tr h="419226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u="none" strike="noStrike">
                          <a:effectLst/>
                        </a:rPr>
                        <a:t>percent_slow_speed</a:t>
                      </a:r>
                      <a:endParaRPr lang="it-IT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u="none" strike="noStrike" dirty="0" err="1">
                          <a:effectLst/>
                        </a:rPr>
                        <a:t>time_behind_ball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u="none" strike="noStrike" dirty="0" err="1">
                          <a:effectLst/>
                        </a:rPr>
                        <a:t>time_slow_speed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avg_distance_to_ball_no_possession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15406931"/>
                  </a:ext>
                </a:extLst>
              </a:tr>
              <a:tr h="228308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u="none" strike="noStrike">
                          <a:effectLst/>
                        </a:rPr>
                        <a:t>time_supersonic_speed</a:t>
                      </a:r>
                      <a:endParaRPr lang="it-IT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u="none" strike="noStrike" dirty="0" err="1">
                          <a:effectLst/>
                        </a:rPr>
                        <a:t>percent_offensive_half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u="none" strike="noStrike">
                          <a:effectLst/>
                        </a:rPr>
                        <a:t>percent_neutral_third</a:t>
                      </a:r>
                      <a:endParaRPr lang="it-IT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u="none" strike="noStrike">
                          <a:effectLst/>
                        </a:rPr>
                        <a:t>total_distance</a:t>
                      </a:r>
                      <a:endParaRPr lang="it-IT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47234167"/>
                  </a:ext>
                </a:extLst>
              </a:tr>
              <a:tr h="228308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u="none" strike="noStrike">
                          <a:effectLst/>
                        </a:rPr>
                        <a:t>percent_full_boost</a:t>
                      </a:r>
                      <a:endParaRPr lang="it-IT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u="none" strike="noStrike">
                          <a:effectLst/>
                        </a:rPr>
                        <a:t>time_zero_boost</a:t>
                      </a:r>
                      <a:endParaRPr lang="it-IT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u="none" strike="noStrike" dirty="0" err="1">
                          <a:effectLst/>
                        </a:rPr>
                        <a:t>time_closest_to_ball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u="none" strike="noStrike">
                          <a:effectLst/>
                        </a:rPr>
                        <a:t>time_low_air</a:t>
                      </a:r>
                      <a:endParaRPr lang="it-IT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45074615"/>
                  </a:ext>
                </a:extLst>
              </a:tr>
              <a:tr h="228308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u="none" strike="noStrike">
                          <a:effectLst/>
                        </a:rPr>
                        <a:t>percent_ground</a:t>
                      </a:r>
                      <a:endParaRPr lang="it-IT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u="none" strike="noStrike" dirty="0" err="1">
                          <a:effectLst/>
                        </a:rPr>
                        <a:t>shooting_percentage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u="none" strike="noStrike" dirty="0">
                          <a:effectLst/>
                        </a:rPr>
                        <a:t>percent_boost_0_25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u="none" strike="noStrike">
                          <a:effectLst/>
                        </a:rPr>
                        <a:t>avg_distance_to_ball</a:t>
                      </a:r>
                      <a:endParaRPr lang="it-IT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49425549"/>
                  </a:ext>
                </a:extLst>
              </a:tr>
              <a:tr h="228308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u="none" strike="noStrike">
                          <a:effectLst/>
                        </a:rPr>
                        <a:t>time_full_boost</a:t>
                      </a:r>
                      <a:endParaRPr lang="it-IT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u="none" strike="noStrike">
                          <a:effectLst/>
                        </a:rPr>
                        <a:t>time_boost_50_75</a:t>
                      </a:r>
                      <a:endParaRPr lang="it-IT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u="none" strike="noStrike" dirty="0" err="1">
                          <a:effectLst/>
                        </a:rPr>
                        <a:t>time_infront_ball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u="none" strike="noStrike">
                          <a:effectLst/>
                        </a:rPr>
                        <a:t>time_boost_25_50</a:t>
                      </a:r>
                      <a:endParaRPr lang="it-IT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23130171"/>
                  </a:ext>
                </a:extLst>
              </a:tr>
              <a:tr h="228308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u="none" strike="noStrike">
                          <a:effectLst/>
                        </a:rPr>
                        <a:t>avg_speed</a:t>
                      </a:r>
                      <a:endParaRPr lang="it-IT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u="none" strike="noStrike">
                          <a:effectLst/>
                        </a:rPr>
                        <a:t>percent_behind_ball</a:t>
                      </a:r>
                      <a:endParaRPr lang="it-IT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u="none" strike="noStrike" dirty="0">
                          <a:effectLst/>
                        </a:rPr>
                        <a:t>percent_boost_75_100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u="none" strike="noStrike" dirty="0" err="1">
                          <a:effectLst/>
                        </a:rPr>
                        <a:t>time_boost_speed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16966324"/>
                  </a:ext>
                </a:extLst>
              </a:tr>
              <a:tr h="228308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u="none" strike="noStrike">
                          <a:effectLst/>
                        </a:rPr>
                        <a:t>percent_zero_boost</a:t>
                      </a:r>
                      <a:endParaRPr lang="it-IT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u="none" strike="noStrike">
                          <a:effectLst/>
                        </a:rPr>
                        <a:t>avg_powerslide_duration</a:t>
                      </a:r>
                      <a:endParaRPr lang="it-IT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u="none" strike="noStrike" dirty="0">
                          <a:effectLst/>
                        </a:rPr>
                        <a:t>time_boost_0_25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u="none" strike="noStrike" dirty="0">
                          <a:effectLst/>
                        </a:rPr>
                        <a:t>time_boost_75_100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10976511"/>
                  </a:ext>
                </a:extLst>
              </a:tr>
              <a:tr h="228308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u="none" strike="noStrike">
                          <a:effectLst/>
                        </a:rPr>
                        <a:t>goals_against</a:t>
                      </a:r>
                      <a:endParaRPr lang="it-IT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u="none" strike="noStrike">
                          <a:effectLst/>
                        </a:rPr>
                        <a:t>percent_defensive_half</a:t>
                      </a:r>
                      <a:endParaRPr lang="it-IT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u="none" strike="noStrike" dirty="0" err="1">
                          <a:effectLst/>
                        </a:rPr>
                        <a:t>percent_most_back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u="none" strike="noStrike" dirty="0" err="1">
                          <a:effectLst/>
                        </a:rPr>
                        <a:t>time_ground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06017270"/>
                  </a:ext>
                </a:extLst>
              </a:tr>
              <a:tr h="228308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u="none" strike="noStrike">
                          <a:effectLst/>
                        </a:rPr>
                        <a:t>time_most_back</a:t>
                      </a:r>
                      <a:endParaRPr lang="it-IT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u="none" strike="noStrike">
                          <a:effectLst/>
                        </a:rPr>
                        <a:t>percent_defensive_third</a:t>
                      </a:r>
                      <a:endParaRPr lang="it-IT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u="none" strike="noStrike" dirty="0">
                          <a:effectLst/>
                        </a:rPr>
                        <a:t>bpm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u="none" strike="noStrike" dirty="0" err="1">
                          <a:effectLst/>
                        </a:rPr>
                        <a:t>time_powerslide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93245490"/>
                  </a:ext>
                </a:extLst>
              </a:tr>
              <a:tr h="398173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u="none" strike="noStrike" dirty="0" err="1">
                          <a:effectLst/>
                        </a:rPr>
                        <a:t>time_farthest_from_ball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u="none" strike="noStrike" dirty="0" err="1">
                          <a:effectLst/>
                        </a:rPr>
                        <a:t>percent_low_air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avg_distance_to_ball_possession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400" u="none" strike="noStrike" dirty="0" err="1">
                          <a:effectLst/>
                        </a:rPr>
                        <a:t>time_defensive_half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43678591"/>
                  </a:ext>
                </a:extLst>
              </a:tr>
              <a:tr h="228308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u="none" strike="noStrike">
                          <a:effectLst/>
                        </a:rPr>
                        <a:t>time_offensive_third</a:t>
                      </a:r>
                      <a:endParaRPr lang="it-IT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00479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175278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EF9073C-3D0F-F6DD-999E-B9442D13B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5400" dirty="0"/>
              <a:t>Data </a:t>
            </a:r>
            <a:r>
              <a:rPr lang="it-IT" sz="5400" dirty="0" err="1"/>
              <a:t>Understanding</a:t>
            </a:r>
            <a:br>
              <a:rPr lang="it-IT" sz="5400" dirty="0"/>
            </a:br>
            <a:r>
              <a:rPr lang="it-IT" sz="2700" dirty="0" err="1"/>
              <a:t>Verify</a:t>
            </a:r>
            <a:r>
              <a:rPr lang="it-IT" sz="2700" dirty="0"/>
              <a:t> data </a:t>
            </a:r>
            <a:r>
              <a:rPr lang="it-IT" sz="2700" dirty="0" err="1"/>
              <a:t>quality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CADD3FC-E891-ADCD-4508-1E91102D9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8DA9DAA-006C-4F4B-980E-E3DF019B24E2}" type="slidenum">
              <a:rPr lang="it-IT" noProof="0" smtClean="0"/>
              <a:t>12</a:t>
            </a:fld>
            <a:endParaRPr lang="it-IT" noProof="0"/>
          </a:p>
        </p:txBody>
      </p:sp>
      <p:sp>
        <p:nvSpPr>
          <p:cNvPr id="8" name="Segnaposto contenuto 7">
            <a:extLst>
              <a:ext uri="{FF2B5EF4-FFF2-40B4-BE49-F238E27FC236}">
                <a16:creationId xmlns:a16="http://schemas.microsoft.com/office/drawing/2014/main" id="{EF0C9452-6D04-9EDF-CEEC-B02B23572F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it-IT" dirty="0">
                <a:solidFill>
                  <a:schemeClr val="accent1"/>
                </a:solidFill>
              </a:rPr>
              <a:t>Accurate</a:t>
            </a:r>
            <a:r>
              <a:rPr lang="it-IT" dirty="0"/>
              <a:t>: data </a:t>
            </a:r>
            <a:r>
              <a:rPr lang="it-IT" dirty="0" err="1"/>
              <a:t>cannot</a:t>
            </a:r>
            <a:r>
              <a:rPr lang="it-IT" dirty="0"/>
              <a:t> be </a:t>
            </a:r>
            <a:r>
              <a:rPr lang="it-IT" dirty="0" err="1"/>
              <a:t>subject</a:t>
            </a:r>
            <a:r>
              <a:rPr lang="it-IT" dirty="0"/>
              <a:t> to human </a:t>
            </a:r>
            <a:r>
              <a:rPr lang="it-IT" dirty="0" err="1"/>
              <a:t>errors</a:t>
            </a:r>
            <a:r>
              <a:rPr lang="it-IT" dirty="0"/>
              <a:t>, due to </a:t>
            </a:r>
            <a:r>
              <a:rPr lang="it-IT" dirty="0" err="1"/>
              <a:t>its</a:t>
            </a:r>
            <a:r>
              <a:rPr lang="it-IT" dirty="0"/>
              <a:t> generation </a:t>
            </a:r>
            <a:r>
              <a:rPr lang="it-IT" dirty="0" err="1"/>
              <a:t>process</a:t>
            </a:r>
            <a:r>
              <a:rPr lang="it-IT" dirty="0"/>
              <a:t>.</a:t>
            </a:r>
          </a:p>
          <a:p>
            <a:pPr lvl="1"/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possible</a:t>
            </a:r>
            <a:r>
              <a:rPr lang="it-IT" dirty="0"/>
              <a:t> to do a </a:t>
            </a:r>
            <a:r>
              <a:rPr lang="it-IT" dirty="0" err="1"/>
              <a:t>consistency</a:t>
            </a:r>
            <a:r>
              <a:rPr lang="it-IT" dirty="0"/>
              <a:t> check on </a:t>
            </a:r>
            <a:r>
              <a:rPr lang="it-IT" dirty="0" err="1"/>
              <a:t>counts</a:t>
            </a:r>
            <a:r>
              <a:rPr lang="it-IT" dirty="0"/>
              <a:t> and </a:t>
            </a:r>
            <a:r>
              <a:rPr lang="it-IT" dirty="0" err="1"/>
              <a:t>percentages</a:t>
            </a:r>
            <a:r>
              <a:rPr lang="it-IT" dirty="0"/>
              <a:t> and times</a:t>
            </a:r>
          </a:p>
          <a:p>
            <a:pPr lvl="2"/>
            <a:r>
              <a:rPr lang="it-IT" dirty="0"/>
              <a:t>&gt; 0</a:t>
            </a:r>
          </a:p>
          <a:p>
            <a:pPr lvl="2"/>
            <a:r>
              <a:rPr lang="it-IT" dirty="0"/>
              <a:t>&lt; 100 for </a:t>
            </a:r>
            <a:r>
              <a:rPr lang="it-IT" dirty="0" err="1"/>
              <a:t>percentages</a:t>
            </a:r>
            <a:endParaRPr lang="it-IT" dirty="0"/>
          </a:p>
          <a:p>
            <a:pPr lvl="2"/>
            <a:endParaRPr lang="it-IT" dirty="0"/>
          </a:p>
          <a:p>
            <a:r>
              <a:rPr lang="it-IT" dirty="0" err="1"/>
              <a:t>All</a:t>
            </a:r>
            <a:r>
              <a:rPr lang="it-IT" dirty="0"/>
              <a:t> </a:t>
            </a:r>
            <a:r>
              <a:rPr lang="it-IT" dirty="0" err="1"/>
              <a:t>rows</a:t>
            </a:r>
            <a:r>
              <a:rPr lang="it-IT" dirty="0"/>
              <a:t> </a:t>
            </a:r>
            <a:r>
              <a:rPr lang="it-IT" dirty="0" err="1"/>
              <a:t>passed</a:t>
            </a:r>
            <a:r>
              <a:rPr lang="it-IT" dirty="0"/>
              <a:t> </a:t>
            </a:r>
            <a:r>
              <a:rPr lang="it-IT" dirty="0" err="1"/>
              <a:t>this</a:t>
            </a:r>
            <a:r>
              <a:rPr lang="it-IT" dirty="0"/>
              <a:t> checks</a:t>
            </a:r>
          </a:p>
          <a:p>
            <a:pPr lvl="2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704051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EF9073C-3D0F-F6DD-999E-B9442D13B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5400" dirty="0"/>
              <a:t>Data </a:t>
            </a:r>
            <a:r>
              <a:rPr lang="it-IT" sz="5400" dirty="0" err="1"/>
              <a:t>Understanding</a:t>
            </a:r>
            <a:br>
              <a:rPr lang="it-IT" sz="5400" dirty="0"/>
            </a:br>
            <a:r>
              <a:rPr lang="it-IT" sz="2700" dirty="0" err="1"/>
              <a:t>Verify</a:t>
            </a:r>
            <a:r>
              <a:rPr lang="it-IT" sz="2700" dirty="0"/>
              <a:t> data </a:t>
            </a:r>
            <a:r>
              <a:rPr lang="it-IT" sz="2700" dirty="0" err="1"/>
              <a:t>quality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CADD3FC-E891-ADCD-4508-1E91102D9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8DA9DAA-006C-4F4B-980E-E3DF019B24E2}" type="slidenum">
              <a:rPr lang="it-IT" noProof="0" smtClean="0"/>
              <a:t>13</a:t>
            </a:fld>
            <a:endParaRPr lang="it-IT" noProof="0"/>
          </a:p>
        </p:txBody>
      </p:sp>
      <p:sp>
        <p:nvSpPr>
          <p:cNvPr id="8" name="Segnaposto contenuto 7">
            <a:extLst>
              <a:ext uri="{FF2B5EF4-FFF2-40B4-BE49-F238E27FC236}">
                <a16:creationId xmlns:a16="http://schemas.microsoft.com/office/drawing/2014/main" id="{EF0C9452-6D04-9EDF-CEEC-B02B23572F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it-IT" dirty="0">
                <a:solidFill>
                  <a:schemeClr val="accent1"/>
                </a:solidFill>
              </a:rPr>
              <a:t>Incomplete</a:t>
            </a:r>
            <a:r>
              <a:rPr lang="it-IT" dirty="0"/>
              <a:t>: some </a:t>
            </a:r>
            <a:r>
              <a:rPr lang="it-IT" dirty="0" err="1"/>
              <a:t>rows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</a:t>
            </a:r>
            <a:r>
              <a:rPr lang="it-IT" dirty="0" err="1"/>
              <a:t>missing</a:t>
            </a:r>
            <a:r>
              <a:rPr lang="it-IT" dirty="0"/>
              <a:t> </a:t>
            </a:r>
            <a:r>
              <a:rPr lang="it-IT" dirty="0" err="1"/>
              <a:t>values</a:t>
            </a:r>
            <a:r>
              <a:rPr lang="it-IT" dirty="0"/>
              <a:t> in the following </a:t>
            </a:r>
            <a:r>
              <a:rPr lang="it-IT" dirty="0" err="1"/>
              <a:t>columns</a:t>
            </a:r>
            <a:r>
              <a:rPr lang="it-IT" dirty="0"/>
              <a:t>:</a:t>
            </a:r>
          </a:p>
          <a:p>
            <a:pPr lvl="1"/>
            <a:r>
              <a:rPr lang="it-IT" sz="1400" dirty="0" err="1"/>
              <a:t>percent_closest_to_ball</a:t>
            </a:r>
            <a:r>
              <a:rPr lang="it-IT" sz="1400" dirty="0"/>
              <a:t>,</a:t>
            </a:r>
          </a:p>
          <a:p>
            <a:pPr lvl="1"/>
            <a:r>
              <a:rPr lang="it-IT" sz="1400" dirty="0" err="1"/>
              <a:t>percent_farthest_from_ball</a:t>
            </a:r>
            <a:r>
              <a:rPr lang="it-IT" sz="1400" dirty="0"/>
              <a:t>,</a:t>
            </a:r>
          </a:p>
          <a:p>
            <a:pPr lvl="1"/>
            <a:r>
              <a:rPr lang="it-IT" sz="1400" dirty="0" err="1"/>
              <a:t>percent_most_forward</a:t>
            </a:r>
            <a:r>
              <a:rPr lang="it-IT" sz="1400" dirty="0"/>
              <a:t>,</a:t>
            </a:r>
          </a:p>
          <a:p>
            <a:pPr lvl="1"/>
            <a:r>
              <a:rPr lang="it-IT" sz="1400" dirty="0" err="1"/>
              <a:t>avg_distance_to_mates</a:t>
            </a:r>
            <a:r>
              <a:rPr lang="it-IT" sz="1400" dirty="0"/>
              <a:t>, </a:t>
            </a:r>
            <a:r>
              <a:rPr lang="it-IT" sz="1400" dirty="0" err="1"/>
              <a:t>time_most_back</a:t>
            </a:r>
            <a:endParaRPr lang="it-IT" sz="1400" dirty="0"/>
          </a:p>
          <a:p>
            <a:r>
              <a:rPr lang="it-IT" dirty="0"/>
              <a:t>Can be due to </a:t>
            </a:r>
            <a:r>
              <a:rPr lang="it-IT" dirty="0" err="1"/>
              <a:t>leaving</a:t>
            </a:r>
            <a:r>
              <a:rPr lang="it-IT" dirty="0"/>
              <a:t> the match </a:t>
            </a:r>
            <a:r>
              <a:rPr lang="it-IT" dirty="0" err="1"/>
              <a:t>before</a:t>
            </a:r>
            <a:r>
              <a:rPr lang="it-IT" dirty="0"/>
              <a:t> the end, or connections </a:t>
            </a:r>
            <a:r>
              <a:rPr lang="it-IT" dirty="0" err="1"/>
              <a:t>errors</a:t>
            </a:r>
            <a:r>
              <a:rPr lang="it-IT" dirty="0"/>
              <a:t> </a:t>
            </a:r>
            <a:r>
              <a:rPr lang="it-IT" dirty="0" err="1"/>
              <a:t>during</a:t>
            </a:r>
            <a:r>
              <a:rPr lang="it-IT" dirty="0"/>
              <a:t> the match</a:t>
            </a:r>
          </a:p>
          <a:p>
            <a:pPr lvl="2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956474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EF9073C-3D0F-F6DD-999E-B9442D13B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5400" dirty="0"/>
              <a:t>Data </a:t>
            </a:r>
            <a:r>
              <a:rPr lang="it-IT" sz="5400" dirty="0" err="1"/>
              <a:t>Understanding</a:t>
            </a:r>
            <a:br>
              <a:rPr lang="it-IT" sz="5400" dirty="0"/>
            </a:br>
            <a:r>
              <a:rPr lang="it-IT" sz="2700" dirty="0" err="1"/>
              <a:t>Verify</a:t>
            </a:r>
            <a:r>
              <a:rPr lang="it-IT" sz="2700" dirty="0"/>
              <a:t> data </a:t>
            </a:r>
            <a:r>
              <a:rPr lang="it-IT" sz="2700" dirty="0" err="1"/>
              <a:t>quality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CADD3FC-E891-ADCD-4508-1E91102D9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8DA9DAA-006C-4F4B-980E-E3DF019B24E2}" type="slidenum">
              <a:rPr lang="it-IT" noProof="0" smtClean="0"/>
              <a:t>14</a:t>
            </a:fld>
            <a:endParaRPr lang="it-IT" noProof="0"/>
          </a:p>
        </p:txBody>
      </p:sp>
      <p:sp>
        <p:nvSpPr>
          <p:cNvPr id="8" name="Segnaposto contenuto 7">
            <a:extLst>
              <a:ext uri="{FF2B5EF4-FFF2-40B4-BE49-F238E27FC236}">
                <a16:creationId xmlns:a16="http://schemas.microsoft.com/office/drawing/2014/main" id="{EF0C9452-6D04-9EDF-CEEC-B02B23572F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it-IT" dirty="0">
                <a:solidFill>
                  <a:schemeClr val="accent1"/>
                </a:solidFill>
              </a:rPr>
              <a:t>Up-to-date</a:t>
            </a:r>
            <a:r>
              <a:rPr lang="it-IT" dirty="0"/>
              <a:t>:</a:t>
            </a:r>
          </a:p>
          <a:p>
            <a:pPr lvl="1"/>
            <a:r>
              <a:rPr lang="it-IT" dirty="0"/>
              <a:t>Data </a:t>
            </a:r>
            <a:r>
              <a:rPr lang="it-IT" dirty="0" err="1"/>
              <a:t>refers</a:t>
            </a:r>
            <a:r>
              <a:rPr lang="it-IT" dirty="0"/>
              <a:t> to a single match</a:t>
            </a:r>
          </a:p>
          <a:p>
            <a:pPr lvl="1"/>
            <a:r>
              <a:rPr lang="it-IT" dirty="0"/>
              <a:t>Data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calculated</a:t>
            </a:r>
            <a:r>
              <a:rPr lang="it-IT" dirty="0"/>
              <a:t> from the replay file.</a:t>
            </a:r>
          </a:p>
          <a:p>
            <a:pPr lvl="1"/>
            <a:r>
              <a:rPr lang="it-IT" dirty="0"/>
              <a:t>After the replay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built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can’t</a:t>
            </a:r>
            <a:r>
              <a:rPr lang="it-IT" dirty="0"/>
              <a:t> be </a:t>
            </a:r>
            <a:r>
              <a:rPr lang="it-IT" dirty="0" err="1"/>
              <a:t>updated</a:t>
            </a:r>
            <a:endParaRPr lang="it-IT" dirty="0"/>
          </a:p>
          <a:p>
            <a:pPr lvl="1"/>
            <a:r>
              <a:rPr lang="it-IT" dirty="0" err="1"/>
              <a:t>Thus</a:t>
            </a:r>
            <a:r>
              <a:rPr lang="it-IT" dirty="0"/>
              <a:t>, data </a:t>
            </a:r>
            <a:r>
              <a:rPr lang="it-IT" dirty="0" err="1">
                <a:solidFill>
                  <a:schemeClr val="accent1"/>
                </a:solidFill>
              </a:rPr>
              <a:t>can’t</a:t>
            </a:r>
            <a:r>
              <a:rPr lang="it-IT" dirty="0">
                <a:solidFill>
                  <a:schemeClr val="accent1"/>
                </a:solidFill>
              </a:rPr>
              <a:t> be </a:t>
            </a:r>
            <a:r>
              <a:rPr lang="it-IT" dirty="0" err="1">
                <a:solidFill>
                  <a:schemeClr val="accent1"/>
                </a:solidFill>
              </a:rPr>
              <a:t>outdated</a:t>
            </a:r>
            <a:endParaRPr lang="it-IT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08317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DB5298D-D4B0-EE07-E674-65372E881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/>
              <a:t>Data </a:t>
            </a:r>
            <a:r>
              <a:rPr lang="it-IT" dirty="0" err="1"/>
              <a:t>Preparation</a:t>
            </a:r>
            <a:br>
              <a:rPr lang="it-IT" dirty="0"/>
            </a:br>
            <a:r>
              <a:rPr lang="it-IT" sz="3000" dirty="0" err="1"/>
              <a:t>Clean</a:t>
            </a:r>
            <a:r>
              <a:rPr lang="it-IT" sz="3000" dirty="0"/>
              <a:t> Data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3D3B265-560E-2561-3958-5CE5EE6FAE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>
                <a:solidFill>
                  <a:schemeClr val="accent1"/>
                </a:solidFill>
              </a:rPr>
              <a:t>Anticipated</a:t>
            </a:r>
            <a:r>
              <a:rPr lang="it-IT" dirty="0">
                <a:solidFill>
                  <a:schemeClr val="accent1"/>
                </a:solidFill>
              </a:rPr>
              <a:t> step</a:t>
            </a:r>
            <a:r>
              <a:rPr lang="it-IT" dirty="0"/>
              <a:t>, with </a:t>
            </a:r>
            <a:r>
              <a:rPr lang="it-IT" dirty="0" err="1"/>
              <a:t>missing</a:t>
            </a:r>
            <a:r>
              <a:rPr lang="it-IT" dirty="0"/>
              <a:t> </a:t>
            </a:r>
            <a:r>
              <a:rPr lang="it-IT" dirty="0" err="1"/>
              <a:t>values</a:t>
            </a:r>
            <a:r>
              <a:rPr lang="it-IT" dirty="0"/>
              <a:t>, data </a:t>
            </a:r>
            <a:r>
              <a:rPr lang="it-IT" dirty="0" err="1"/>
              <a:t>can’t</a:t>
            </a:r>
            <a:r>
              <a:rPr lang="it-IT" dirty="0"/>
              <a:t> be </a:t>
            </a:r>
            <a:r>
              <a:rPr lang="it-IT" dirty="0" err="1"/>
              <a:t>explorated</a:t>
            </a:r>
            <a:endParaRPr lang="it-IT" dirty="0"/>
          </a:p>
          <a:p>
            <a:endParaRPr lang="it-IT" dirty="0"/>
          </a:p>
          <a:p>
            <a:r>
              <a:rPr lang="it-IT" dirty="0"/>
              <a:t>199 </a:t>
            </a:r>
            <a:r>
              <a:rPr lang="it-IT" dirty="0" err="1"/>
              <a:t>rows</a:t>
            </a:r>
            <a:r>
              <a:rPr lang="it-IT" dirty="0"/>
              <a:t> </a:t>
            </a:r>
            <a:r>
              <a:rPr lang="it-IT" dirty="0" err="1"/>
              <a:t>contained</a:t>
            </a:r>
            <a:r>
              <a:rPr lang="it-IT" dirty="0"/>
              <a:t> </a:t>
            </a:r>
            <a:r>
              <a:rPr lang="it-IT" dirty="0" err="1"/>
              <a:t>missing</a:t>
            </a:r>
            <a:r>
              <a:rPr lang="it-IT" dirty="0"/>
              <a:t> data</a:t>
            </a:r>
          </a:p>
          <a:p>
            <a:r>
              <a:rPr lang="it-IT" dirty="0" err="1"/>
              <a:t>Most</a:t>
            </a:r>
            <a:r>
              <a:rPr lang="it-IT" dirty="0"/>
              <a:t> </a:t>
            </a:r>
            <a:r>
              <a:rPr lang="it-IT" dirty="0" err="1"/>
              <a:t>simple</a:t>
            </a:r>
            <a:r>
              <a:rPr lang="it-IT" dirty="0"/>
              <a:t> </a:t>
            </a:r>
            <a:r>
              <a:rPr lang="it-IT" dirty="0" err="1"/>
              <a:t>approach</a:t>
            </a:r>
            <a:r>
              <a:rPr lang="it-IT" dirty="0"/>
              <a:t> </a:t>
            </a:r>
            <a:r>
              <a:rPr lang="it-IT" dirty="0" err="1"/>
              <a:t>chosen</a:t>
            </a:r>
            <a:r>
              <a:rPr lang="it-IT" dirty="0"/>
              <a:t>: </a:t>
            </a:r>
            <a:r>
              <a:rPr lang="it-IT" dirty="0" err="1">
                <a:solidFill>
                  <a:schemeClr val="accent1"/>
                </a:solidFill>
              </a:rPr>
              <a:t>remove</a:t>
            </a:r>
            <a:r>
              <a:rPr lang="it-IT" dirty="0"/>
              <a:t> </a:t>
            </a:r>
            <a:r>
              <a:rPr lang="it-IT" dirty="0" err="1"/>
              <a:t>those</a:t>
            </a:r>
            <a:r>
              <a:rPr lang="it-IT" dirty="0"/>
              <a:t> </a:t>
            </a:r>
            <a:r>
              <a:rPr lang="it-IT" dirty="0" err="1"/>
              <a:t>rows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B6441C3-C161-1D54-2135-F4B134CDC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8DA9DAA-006C-4F4B-980E-E3DF019B24E2}" type="slidenum">
              <a:rPr lang="it-IT" noProof="0" smtClean="0"/>
              <a:t>15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5213497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EF9073C-3D0F-F6DD-999E-B9442D13B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5400" dirty="0"/>
              <a:t>Data </a:t>
            </a:r>
            <a:r>
              <a:rPr lang="it-IT" sz="5400" dirty="0" err="1"/>
              <a:t>Understanding</a:t>
            </a:r>
            <a:br>
              <a:rPr lang="it-IT" sz="5400" dirty="0"/>
            </a:br>
            <a:r>
              <a:rPr lang="it-IT" sz="2700" dirty="0" err="1"/>
              <a:t>Verify</a:t>
            </a:r>
            <a:r>
              <a:rPr lang="it-IT" sz="2700" dirty="0"/>
              <a:t> data </a:t>
            </a:r>
            <a:r>
              <a:rPr lang="it-IT" sz="2700" dirty="0" err="1"/>
              <a:t>quality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CADD3FC-E891-ADCD-4508-1E91102D9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8DA9DAA-006C-4F4B-980E-E3DF019B24E2}" type="slidenum">
              <a:rPr lang="it-IT" noProof="0" smtClean="0"/>
              <a:t>16</a:t>
            </a:fld>
            <a:endParaRPr lang="it-IT" noProof="0"/>
          </a:p>
        </p:txBody>
      </p:sp>
      <p:sp>
        <p:nvSpPr>
          <p:cNvPr id="8" name="Segnaposto contenuto 7">
            <a:extLst>
              <a:ext uri="{FF2B5EF4-FFF2-40B4-BE49-F238E27FC236}">
                <a16:creationId xmlns:a16="http://schemas.microsoft.com/office/drawing/2014/main" id="{EF0C9452-6D04-9EDF-CEEC-B02B23572F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it-IT" dirty="0" err="1">
                <a:solidFill>
                  <a:schemeClr val="accent1"/>
                </a:solidFill>
              </a:rPr>
              <a:t>Consistent</a:t>
            </a:r>
            <a:r>
              <a:rPr lang="it-IT" dirty="0">
                <a:solidFill>
                  <a:schemeClr val="accent1"/>
                </a:solidFill>
              </a:rPr>
              <a:t> - </a:t>
            </a:r>
            <a:r>
              <a:rPr lang="it-IT" dirty="0" err="1"/>
              <a:t>Measures</a:t>
            </a:r>
            <a:r>
              <a:rPr lang="it-IT" dirty="0"/>
              <a:t>:</a:t>
            </a:r>
          </a:p>
          <a:p>
            <a:pPr lvl="1"/>
            <a:r>
              <a:rPr lang="it-IT" dirty="0" err="1"/>
              <a:t>Distances</a:t>
            </a:r>
            <a:r>
              <a:rPr lang="it-IT" dirty="0"/>
              <a:t> : </a:t>
            </a:r>
            <a:r>
              <a:rPr lang="it-IT" dirty="0" err="1"/>
              <a:t>unreal</a:t>
            </a:r>
            <a:r>
              <a:rPr lang="it-IT" dirty="0"/>
              <a:t> </a:t>
            </a:r>
            <a:r>
              <a:rPr lang="it-IT" dirty="0" err="1"/>
              <a:t>units</a:t>
            </a:r>
            <a:r>
              <a:rPr lang="it-IT" dirty="0"/>
              <a:t> (= </a:t>
            </a:r>
            <a:r>
              <a:rPr lang="it-IT" dirty="0" err="1"/>
              <a:t>centimeters</a:t>
            </a:r>
            <a:r>
              <a:rPr lang="it-IT" dirty="0"/>
              <a:t>)</a:t>
            </a:r>
          </a:p>
          <a:p>
            <a:pPr lvl="1"/>
            <a:r>
              <a:rPr lang="it-IT" dirty="0"/>
              <a:t>Speeds: </a:t>
            </a:r>
            <a:r>
              <a:rPr lang="it-IT" dirty="0" err="1"/>
              <a:t>uu</a:t>
            </a:r>
            <a:r>
              <a:rPr lang="it-IT" dirty="0"/>
              <a:t>/s</a:t>
            </a:r>
          </a:p>
          <a:p>
            <a:pPr lvl="1"/>
            <a:endParaRPr lang="it-IT" dirty="0"/>
          </a:p>
          <a:p>
            <a:r>
              <a:rPr lang="it-IT" dirty="0" err="1"/>
              <a:t>Measures</a:t>
            </a:r>
            <a:r>
              <a:rPr lang="it-IT" dirty="0"/>
              <a:t> </a:t>
            </a:r>
            <a:r>
              <a:rPr lang="it-IT" dirty="0" err="1"/>
              <a:t>units</a:t>
            </a:r>
            <a:r>
              <a:rPr lang="it-IT" dirty="0"/>
              <a:t> are </a:t>
            </a:r>
            <a:r>
              <a:rPr lang="it-IT" dirty="0" err="1"/>
              <a:t>consistent</a:t>
            </a:r>
            <a:r>
              <a:rPr lang="it-IT" dirty="0"/>
              <a:t> for </a:t>
            </a:r>
            <a:r>
              <a:rPr lang="it-IT" dirty="0" err="1"/>
              <a:t>all</a:t>
            </a:r>
            <a:r>
              <a:rPr lang="it-IT" dirty="0"/>
              <a:t> the features</a:t>
            </a:r>
          </a:p>
          <a:p>
            <a:pPr lvl="1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820375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EF9073C-3D0F-F6DD-999E-B9442D13B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5400" dirty="0"/>
              <a:t>Data </a:t>
            </a:r>
            <a:r>
              <a:rPr lang="it-IT" sz="5400" dirty="0" err="1"/>
              <a:t>Understanding</a:t>
            </a:r>
            <a:br>
              <a:rPr lang="it-IT" sz="5400" dirty="0"/>
            </a:br>
            <a:r>
              <a:rPr lang="it-IT" sz="2700" dirty="0"/>
              <a:t>Data Exploration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CADD3FC-E891-ADCD-4508-1E91102D9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8DA9DAA-006C-4F4B-980E-E3DF019B24E2}" type="slidenum">
              <a:rPr lang="it-IT" noProof="0" smtClean="0"/>
              <a:t>17</a:t>
            </a:fld>
            <a:endParaRPr lang="it-IT" noProof="0"/>
          </a:p>
        </p:txBody>
      </p:sp>
      <p:pic>
        <p:nvPicPr>
          <p:cNvPr id="6" name="Segnaposto contenuto 5">
            <a:extLst>
              <a:ext uri="{FF2B5EF4-FFF2-40B4-BE49-F238E27FC236}">
                <a16:creationId xmlns:a16="http://schemas.microsoft.com/office/drawing/2014/main" id="{1C4CA41F-FA6B-0192-86CD-AA9F376CA8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766" t="10479" r="8742" b="8636"/>
          <a:stretch/>
        </p:blipFill>
        <p:spPr>
          <a:xfrm>
            <a:off x="2890935" y="1694121"/>
            <a:ext cx="6410130" cy="4844791"/>
          </a:xfrm>
        </p:spPr>
      </p:pic>
    </p:spTree>
    <p:extLst>
      <p:ext uri="{BB962C8B-B14F-4D97-AF65-F5344CB8AC3E}">
        <p14:creationId xmlns:p14="http://schemas.microsoft.com/office/powerpoint/2010/main" val="11938411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EF9073C-3D0F-F6DD-999E-B9442D13B4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it-IT" dirty="0"/>
              <a:t>Data </a:t>
            </a:r>
            <a:r>
              <a:rPr lang="it-IT" dirty="0" err="1"/>
              <a:t>Understanding</a:t>
            </a:r>
            <a:br>
              <a:rPr lang="it-IT" dirty="0"/>
            </a:br>
            <a:r>
              <a:rPr lang="it-IT" sz="2700" dirty="0"/>
              <a:t>Data Exploration – Discrete / </a:t>
            </a:r>
            <a:r>
              <a:rPr lang="it-IT" sz="2700" dirty="0" err="1"/>
              <a:t>Categorial</a:t>
            </a:r>
            <a:r>
              <a:rPr lang="it-IT" sz="2700" dirty="0"/>
              <a:t> features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7B250F01-4860-2755-5036-6496E2ACAA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42" b="-1"/>
          <a:stretch/>
        </p:blipFill>
        <p:spPr bwMode="auto">
          <a:xfrm>
            <a:off x="1444752" y="1825625"/>
            <a:ext cx="4553712" cy="4351338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63B0E28B-2F62-0661-761F-38F54D0077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42" b="-1"/>
          <a:stretch/>
        </p:blipFill>
        <p:spPr bwMode="auto">
          <a:xfrm>
            <a:off x="6784848" y="1825625"/>
            <a:ext cx="4553712" cy="4351338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4" name="Segnaposto numero diapositiva 3" hidden="1">
            <a:extLst>
              <a:ext uri="{FF2B5EF4-FFF2-40B4-BE49-F238E27FC236}">
                <a16:creationId xmlns:a16="http://schemas.microsoft.com/office/drawing/2014/main" id="{CCADD3FC-E891-ADCD-4508-1E91102D976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D8DA9DAA-006C-4F4B-980E-E3DF019B24E2}" type="slidenum">
              <a:rPr lang="it-IT" noProof="0" smtClean="0"/>
              <a:pPr rtl="0">
                <a:spcAft>
                  <a:spcPts val="600"/>
                </a:spcAft>
              </a:pPr>
              <a:t>18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42222988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EF9073C-3D0F-F6DD-999E-B9442D13B4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it-IT" dirty="0"/>
              <a:t>Data </a:t>
            </a:r>
            <a:r>
              <a:rPr lang="it-IT" dirty="0" err="1"/>
              <a:t>Understanding</a:t>
            </a:r>
            <a:br>
              <a:rPr lang="it-IT" dirty="0"/>
            </a:br>
            <a:r>
              <a:rPr lang="it-IT" sz="2700" dirty="0"/>
              <a:t>Data Exploration – Discrete features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0D72BD8C-5300-35FC-C4C1-3BEAF6FAE9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42" b="-1"/>
          <a:stretch/>
        </p:blipFill>
        <p:spPr bwMode="auto">
          <a:xfrm>
            <a:off x="1444752" y="1825625"/>
            <a:ext cx="4553712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9ED9B76C-A727-93AD-CEF4-5A03AA04FA5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444" r="-2" b="-2"/>
          <a:stretch/>
        </p:blipFill>
        <p:spPr>
          <a:xfrm>
            <a:off x="6784848" y="1825625"/>
            <a:ext cx="4553712" cy="4351338"/>
          </a:xfrm>
          <a:prstGeom prst="rect">
            <a:avLst/>
          </a:prstGeom>
          <a:noFill/>
        </p:spPr>
      </p:pic>
      <p:sp>
        <p:nvSpPr>
          <p:cNvPr id="4" name="Segnaposto numero diapositiva 3" hidden="1">
            <a:extLst>
              <a:ext uri="{FF2B5EF4-FFF2-40B4-BE49-F238E27FC236}">
                <a16:creationId xmlns:a16="http://schemas.microsoft.com/office/drawing/2014/main" id="{CCADD3FC-E891-ADCD-4508-1E91102D976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D8DA9DAA-006C-4F4B-980E-E3DF019B24E2}" type="slidenum">
              <a:rPr lang="it-IT" noProof="0" smtClean="0"/>
              <a:pPr rtl="0">
                <a:spcAft>
                  <a:spcPts val="600"/>
                </a:spcAft>
              </a:pPr>
              <a:t>19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6688850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1335024"/>
            <a:ext cx="6190488" cy="619611"/>
          </a:xfrm>
        </p:spPr>
        <p:txBody>
          <a:bodyPr rtlCol="0">
            <a:noAutofit/>
          </a:bodyPr>
          <a:lstStyle/>
          <a:p>
            <a:pPr rtl="0"/>
            <a:r>
              <a:rPr lang="it-IT" sz="4000" dirty="0"/>
              <a:t>Business </a:t>
            </a:r>
            <a:r>
              <a:rPr lang="it-IT" sz="4000" dirty="0" err="1"/>
              <a:t>Understanding</a:t>
            </a:r>
            <a:endParaRPr lang="it-IT" sz="4000" dirty="0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B0881FA9-F3B0-4912-B0E1-352094195C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it-IT" dirty="0"/>
              <a:t>Multiplayer Online Game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r>
              <a:rPr lang="it-IT" dirty="0" err="1"/>
              <a:t>Hybrid</a:t>
            </a:r>
            <a:r>
              <a:rPr lang="it-IT" dirty="0"/>
              <a:t> soccer-car game</a:t>
            </a:r>
          </a:p>
          <a:p>
            <a:pPr marL="571500" lvl="1" indent="-342900"/>
            <a:r>
              <a:rPr lang="it-IT" dirty="0"/>
              <a:t>Soccer game, </a:t>
            </a:r>
            <a:r>
              <a:rPr lang="it-IT" dirty="0" err="1"/>
              <a:t>but</a:t>
            </a:r>
            <a:r>
              <a:rPr lang="it-IT" dirty="0"/>
              <a:t> with cars </a:t>
            </a:r>
            <a:r>
              <a:rPr lang="it-IT" dirty="0" err="1"/>
              <a:t>instead</a:t>
            </a:r>
            <a:r>
              <a:rPr lang="it-IT" dirty="0"/>
              <a:t> of </a:t>
            </a:r>
            <a:r>
              <a:rPr lang="it-IT" dirty="0" err="1"/>
              <a:t>humans</a:t>
            </a:r>
            <a:endParaRPr lang="it-IT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/>
              <a:t>Competitive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/>
              <a:t>Ranking system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endParaRPr lang="it-IT" dirty="0"/>
          </a:p>
        </p:txBody>
      </p:sp>
      <p:pic>
        <p:nvPicPr>
          <p:cNvPr id="8" name="Segnaposto immagine 7">
            <a:extLst>
              <a:ext uri="{FF2B5EF4-FFF2-40B4-BE49-F238E27FC236}">
                <a16:creationId xmlns:a16="http://schemas.microsoft.com/office/drawing/2014/main" id="{B53D1AAB-32B2-4F04-828F-AB1C758AF00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1875" r="21875"/>
          <a:stretch/>
        </p:blipFill>
        <p:spPr>
          <a:xfrm>
            <a:off x="7451965" y="1665520"/>
            <a:ext cx="4266960" cy="4266968"/>
          </a:xfrm>
        </p:spPr>
      </p:pic>
      <p:sp>
        <p:nvSpPr>
          <p:cNvPr id="10" name="Segnaposto piè di pagina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RL Rank </a:t>
            </a:r>
            <a:r>
              <a:rPr lang="it-IT" dirty="0" err="1"/>
              <a:t>Predictor</a:t>
            </a:r>
            <a:endParaRPr lang="it-IT" dirty="0"/>
          </a:p>
        </p:txBody>
      </p:sp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it-IT" smtClean="0"/>
              <a:pPr rtl="0"/>
              <a:t>2</a:t>
            </a:fld>
            <a:endParaRPr lang="it-IT"/>
          </a:p>
        </p:txBody>
      </p:sp>
      <p:sp>
        <p:nvSpPr>
          <p:cNvPr id="12" name="Segnaposto contenuto 3">
            <a:extLst>
              <a:ext uri="{FF2B5EF4-FFF2-40B4-BE49-F238E27FC236}">
                <a16:creationId xmlns:a16="http://schemas.microsoft.com/office/drawing/2014/main" id="{FCD3D204-8EBF-8E0A-84DF-E4FBDAAEEDFB}"/>
              </a:ext>
            </a:extLst>
          </p:cNvPr>
          <p:cNvSpPr txBox="1">
            <a:spLocks/>
          </p:cNvSpPr>
          <p:nvPr/>
        </p:nvSpPr>
        <p:spPr>
          <a:xfrm>
            <a:off x="850392" y="1954634"/>
            <a:ext cx="6144768" cy="6867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2400" dirty="0"/>
              <a:t>Rocket League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653349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EF9073C-3D0F-F6DD-999E-B9442D13B4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it-IT" dirty="0"/>
              <a:t>Data </a:t>
            </a:r>
            <a:r>
              <a:rPr lang="it-IT" dirty="0" err="1"/>
              <a:t>Understanding</a:t>
            </a:r>
            <a:br>
              <a:rPr lang="it-IT" dirty="0"/>
            </a:br>
            <a:r>
              <a:rPr lang="it-IT" sz="2700" dirty="0"/>
              <a:t>Data Exploration – Discrete features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B0D45D0C-F6F3-39A4-2899-4FD4644E2C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42" b="-1"/>
          <a:stretch/>
        </p:blipFill>
        <p:spPr bwMode="auto">
          <a:xfrm>
            <a:off x="1444752" y="1825625"/>
            <a:ext cx="4553712" cy="4351338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17FD2326-0A53-C275-6645-5647B24AC0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42" b="-1"/>
          <a:stretch/>
        </p:blipFill>
        <p:spPr bwMode="auto">
          <a:xfrm>
            <a:off x="6784848" y="1825625"/>
            <a:ext cx="4553712" cy="4351338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4" name="Segnaposto numero diapositiva 3" hidden="1">
            <a:extLst>
              <a:ext uri="{FF2B5EF4-FFF2-40B4-BE49-F238E27FC236}">
                <a16:creationId xmlns:a16="http://schemas.microsoft.com/office/drawing/2014/main" id="{CCADD3FC-E891-ADCD-4508-1E91102D976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D8DA9DAA-006C-4F4B-980E-E3DF019B24E2}" type="slidenum">
              <a:rPr lang="it-IT" noProof="0" smtClean="0"/>
              <a:pPr rtl="0">
                <a:spcAft>
                  <a:spcPts val="600"/>
                </a:spcAft>
              </a:pPr>
              <a:t>20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6162087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Title 1">
            <a:extLst>
              <a:ext uri="{FF2B5EF4-FFF2-40B4-BE49-F238E27FC236}">
                <a16:creationId xmlns:a16="http://schemas.microsoft.com/office/drawing/2014/main" id="{5742CA7E-FC31-7067-27C9-3BBE6C65EE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it-IT" dirty="0"/>
              <a:t>Data </a:t>
            </a:r>
            <a:r>
              <a:rPr lang="it-IT" dirty="0" err="1"/>
              <a:t>Understanding</a:t>
            </a:r>
            <a:br>
              <a:rPr lang="it-IT" dirty="0"/>
            </a:br>
            <a:r>
              <a:rPr lang="it-IT" sz="2700" dirty="0"/>
              <a:t>Data Exploration – Discrete features</a:t>
            </a:r>
            <a:endParaRPr lang="en-US" sz="2700" dirty="0"/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9D4D56F0-D4F5-517C-8BF0-D61207917FE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42" b="-1"/>
          <a:stretch/>
        </p:blipFill>
        <p:spPr bwMode="auto">
          <a:xfrm>
            <a:off x="1444752" y="1825625"/>
            <a:ext cx="4553712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BFF2401C-4967-6EC3-6118-0A3926024BA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2" b="1"/>
          <a:stretch/>
        </p:blipFill>
        <p:spPr bwMode="auto">
          <a:xfrm>
            <a:off x="6784848" y="1825625"/>
            <a:ext cx="4553712" cy="4351338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5" name="Segnaposto data 4" hidden="1">
            <a:extLst>
              <a:ext uri="{FF2B5EF4-FFF2-40B4-BE49-F238E27FC236}">
                <a16:creationId xmlns:a16="http://schemas.microsoft.com/office/drawing/2014/main" id="{EA1F53D0-62D4-9D52-09B8-06190187150F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r>
              <a:rPr lang="it-IT" noProof="0"/>
              <a:t>03/09/20XX</a:t>
            </a:r>
          </a:p>
        </p:txBody>
      </p:sp>
      <p:sp>
        <p:nvSpPr>
          <p:cNvPr id="7" name="Segnaposto numero diapositiva 6" hidden="1">
            <a:extLst>
              <a:ext uri="{FF2B5EF4-FFF2-40B4-BE49-F238E27FC236}">
                <a16:creationId xmlns:a16="http://schemas.microsoft.com/office/drawing/2014/main" id="{AC347855-20A6-1F42-D29B-0FA0FC18DF3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D8DA9DAA-006C-4F4B-980E-E3DF019B24E2}" type="slidenum">
              <a:rPr lang="it-IT" noProof="0" smtClean="0"/>
              <a:pPr rtl="0">
                <a:spcAft>
                  <a:spcPts val="600"/>
                </a:spcAft>
              </a:pPr>
              <a:t>21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4138212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Title 1">
            <a:extLst>
              <a:ext uri="{FF2B5EF4-FFF2-40B4-BE49-F238E27FC236}">
                <a16:creationId xmlns:a16="http://schemas.microsoft.com/office/drawing/2014/main" id="{5742CA7E-FC31-7067-27C9-3BBE6C65EE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it-IT" sz="4100" dirty="0"/>
              <a:t>Data </a:t>
            </a:r>
            <a:r>
              <a:rPr lang="it-IT" sz="4100" dirty="0" err="1"/>
              <a:t>Understanding</a:t>
            </a:r>
            <a:br>
              <a:rPr lang="it-IT" sz="4100" dirty="0"/>
            </a:br>
            <a:r>
              <a:rPr lang="it-IT" sz="2700" dirty="0"/>
              <a:t>Data Exploration – </a:t>
            </a:r>
            <a:r>
              <a:rPr lang="it-IT" sz="2700" dirty="0" err="1"/>
              <a:t>Continuous</a:t>
            </a:r>
            <a:r>
              <a:rPr lang="it-IT" sz="2700" dirty="0"/>
              <a:t> features</a:t>
            </a:r>
            <a:endParaRPr lang="en-US" sz="2700" dirty="0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7C467F15-92E0-6904-89C3-047537287E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444" r="-2" b="-2"/>
          <a:stretch/>
        </p:blipFill>
        <p:spPr>
          <a:xfrm>
            <a:off x="1444752" y="1825625"/>
            <a:ext cx="4553712" cy="4351338"/>
          </a:xfrm>
          <a:prstGeom prst="rect">
            <a:avLst/>
          </a:prstGeom>
          <a:noFill/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44F6334D-D485-368C-1933-94B3ACC68C7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444" r="-2" b="-2"/>
          <a:stretch/>
        </p:blipFill>
        <p:spPr>
          <a:xfrm>
            <a:off x="6784848" y="1825625"/>
            <a:ext cx="4553712" cy="4351338"/>
          </a:xfrm>
          <a:prstGeom prst="rect">
            <a:avLst/>
          </a:prstGeom>
          <a:noFill/>
        </p:spPr>
      </p:pic>
      <p:sp>
        <p:nvSpPr>
          <p:cNvPr id="5" name="Segnaposto data 4" hidden="1">
            <a:extLst>
              <a:ext uri="{FF2B5EF4-FFF2-40B4-BE49-F238E27FC236}">
                <a16:creationId xmlns:a16="http://schemas.microsoft.com/office/drawing/2014/main" id="{EA1F53D0-62D4-9D52-09B8-06190187150F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r>
              <a:rPr lang="it-IT" noProof="0"/>
              <a:t>03/09/20XX</a:t>
            </a:r>
          </a:p>
        </p:txBody>
      </p:sp>
      <p:sp>
        <p:nvSpPr>
          <p:cNvPr id="7" name="Segnaposto numero diapositiva 6" hidden="1">
            <a:extLst>
              <a:ext uri="{FF2B5EF4-FFF2-40B4-BE49-F238E27FC236}">
                <a16:creationId xmlns:a16="http://schemas.microsoft.com/office/drawing/2014/main" id="{AC347855-20A6-1F42-D29B-0FA0FC18DF3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D8DA9DAA-006C-4F4B-980E-E3DF019B24E2}" type="slidenum">
              <a:rPr lang="it-IT" noProof="0" smtClean="0"/>
              <a:pPr rtl="0">
                <a:spcAft>
                  <a:spcPts val="600"/>
                </a:spcAft>
              </a:pPr>
              <a:t>22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2846176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Title 1">
            <a:extLst>
              <a:ext uri="{FF2B5EF4-FFF2-40B4-BE49-F238E27FC236}">
                <a16:creationId xmlns:a16="http://schemas.microsoft.com/office/drawing/2014/main" id="{5742CA7E-FC31-7067-27C9-3BBE6C65EE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it-IT" sz="4100" dirty="0"/>
              <a:t>Data </a:t>
            </a:r>
            <a:r>
              <a:rPr lang="it-IT" sz="4100" dirty="0" err="1"/>
              <a:t>Understanding</a:t>
            </a:r>
            <a:br>
              <a:rPr lang="it-IT" sz="4100" dirty="0"/>
            </a:br>
            <a:r>
              <a:rPr lang="it-IT" sz="2700" dirty="0"/>
              <a:t>Data</a:t>
            </a:r>
            <a:r>
              <a:rPr lang="it-IT" sz="4100" dirty="0"/>
              <a:t> </a:t>
            </a:r>
            <a:r>
              <a:rPr lang="it-IT" sz="2700" dirty="0"/>
              <a:t>Exploration – </a:t>
            </a:r>
            <a:r>
              <a:rPr lang="it-IT" sz="2700" dirty="0" err="1"/>
              <a:t>Continuous</a:t>
            </a:r>
            <a:r>
              <a:rPr lang="it-IT" sz="2700" dirty="0"/>
              <a:t> features</a:t>
            </a:r>
            <a:endParaRPr lang="en-US" sz="2700" dirty="0"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48CA9DFA-FA5F-029A-29F8-618ED14DBF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444" r="-2" b="-2"/>
          <a:stretch/>
        </p:blipFill>
        <p:spPr>
          <a:xfrm>
            <a:off x="1444752" y="1825625"/>
            <a:ext cx="4553712" cy="4351338"/>
          </a:xfrm>
          <a:prstGeom prst="rect">
            <a:avLst/>
          </a:prstGeom>
          <a:noFill/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F4F82162-CF51-2521-9D43-8CE09FC30C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444" r="-2" b="-2"/>
          <a:stretch/>
        </p:blipFill>
        <p:spPr>
          <a:xfrm>
            <a:off x="6784848" y="1825625"/>
            <a:ext cx="4553712" cy="4351338"/>
          </a:xfrm>
          <a:prstGeom prst="rect">
            <a:avLst/>
          </a:prstGeom>
          <a:noFill/>
        </p:spPr>
      </p:pic>
      <p:sp>
        <p:nvSpPr>
          <p:cNvPr id="5" name="Segnaposto data 4" hidden="1">
            <a:extLst>
              <a:ext uri="{FF2B5EF4-FFF2-40B4-BE49-F238E27FC236}">
                <a16:creationId xmlns:a16="http://schemas.microsoft.com/office/drawing/2014/main" id="{EA1F53D0-62D4-9D52-09B8-06190187150F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r>
              <a:rPr lang="it-IT" noProof="0"/>
              <a:t>03/09/20XX</a:t>
            </a:r>
          </a:p>
        </p:txBody>
      </p:sp>
      <p:sp>
        <p:nvSpPr>
          <p:cNvPr id="7" name="Segnaposto numero diapositiva 6" hidden="1">
            <a:extLst>
              <a:ext uri="{FF2B5EF4-FFF2-40B4-BE49-F238E27FC236}">
                <a16:creationId xmlns:a16="http://schemas.microsoft.com/office/drawing/2014/main" id="{AC347855-20A6-1F42-D29B-0FA0FC18DF3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D8DA9DAA-006C-4F4B-980E-E3DF019B24E2}" type="slidenum">
              <a:rPr lang="it-IT" noProof="0" smtClean="0"/>
              <a:pPr rtl="0">
                <a:spcAft>
                  <a:spcPts val="600"/>
                </a:spcAft>
              </a:pPr>
              <a:t>23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0448920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53EB9E4-9ED1-27EE-E65A-9F429BAEE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it-IT" sz="4200" dirty="0"/>
              <a:t>Data </a:t>
            </a:r>
            <a:r>
              <a:rPr lang="it-IT" sz="4200" dirty="0" err="1"/>
              <a:t>preparation</a:t>
            </a:r>
            <a:br>
              <a:rPr lang="it-IT" sz="4200" dirty="0"/>
            </a:br>
            <a:r>
              <a:rPr lang="it-IT" sz="2700" dirty="0"/>
              <a:t>Feature </a:t>
            </a:r>
            <a:r>
              <a:rPr lang="it-IT" sz="2700" dirty="0" err="1"/>
              <a:t>selection</a:t>
            </a:r>
            <a:endParaRPr lang="it-IT" sz="2700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AE65A76-D434-9EF5-472A-74BBA05DD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D8DA9DAA-006C-4F4B-980E-E3DF019B24E2}" type="slidenum">
              <a:rPr lang="it-IT" noProof="0" smtClean="0"/>
              <a:pPr rtl="0">
                <a:spcAft>
                  <a:spcPts val="600"/>
                </a:spcAft>
              </a:pPr>
              <a:t>24</a:t>
            </a:fld>
            <a:endParaRPr lang="it-IT" noProof="0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26FFB994-99F3-D8A4-4CF0-DF1F6F125602}"/>
              </a:ext>
            </a:extLst>
          </p:cNvPr>
          <p:cNvSpPr txBox="1"/>
          <p:nvPr/>
        </p:nvSpPr>
        <p:spPr>
          <a:xfrm>
            <a:off x="1166327" y="2062065"/>
            <a:ext cx="441253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000" dirty="0"/>
              <a:t>A </a:t>
            </a:r>
            <a:r>
              <a:rPr lang="it-IT" sz="2000" dirty="0" err="1"/>
              <a:t>lot</a:t>
            </a:r>
            <a:r>
              <a:rPr lang="it-IT" sz="2000" dirty="0"/>
              <a:t> of </a:t>
            </a:r>
            <a:r>
              <a:rPr lang="it-IT" sz="2000" dirty="0" err="1"/>
              <a:t>correlated</a:t>
            </a:r>
            <a:r>
              <a:rPr lang="it-IT" sz="2000" dirty="0"/>
              <a:t> features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2000" dirty="0" err="1"/>
              <a:t>count</a:t>
            </a:r>
            <a:r>
              <a:rPr lang="it-IT" sz="2000" dirty="0"/>
              <a:t>/</a:t>
            </a:r>
            <a:r>
              <a:rPr lang="it-IT" sz="2000" dirty="0" err="1"/>
              <a:t>percentage</a:t>
            </a:r>
            <a:endParaRPr lang="it-IT" sz="20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2000" dirty="0"/>
              <a:t>time/</a:t>
            </a:r>
            <a:r>
              <a:rPr lang="it-IT" sz="2000" dirty="0" err="1"/>
              <a:t>percentage</a:t>
            </a:r>
            <a:endParaRPr lang="it-IT" sz="20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2000" dirty="0" err="1"/>
              <a:t>Boost</a:t>
            </a:r>
            <a:r>
              <a:rPr lang="it-IT" sz="2000" dirty="0"/>
              <a:t> </a:t>
            </a:r>
            <a:r>
              <a:rPr lang="it-IT" sz="2000" dirty="0" err="1"/>
              <a:t>collected</a:t>
            </a:r>
            <a:r>
              <a:rPr lang="it-IT" sz="2000" dirty="0"/>
              <a:t> / </a:t>
            </a:r>
            <a:r>
              <a:rPr lang="it-IT" sz="2000" dirty="0" err="1"/>
              <a:t>boost</a:t>
            </a:r>
            <a:r>
              <a:rPr lang="it-IT" sz="2000" dirty="0"/>
              <a:t> used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2000" dirty="0"/>
              <a:t>Etc.</a:t>
            </a:r>
          </a:p>
        </p:txBody>
      </p:sp>
      <p:pic>
        <p:nvPicPr>
          <p:cNvPr id="8" name="Picture 4">
            <a:extLst>
              <a:ext uri="{FF2B5EF4-FFF2-40B4-BE49-F238E27FC236}">
                <a16:creationId xmlns:a16="http://schemas.microsoft.com/office/drawing/2014/main" id="{0E6B922E-255A-CACB-D11F-F470FE8B53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9585" y="521476"/>
            <a:ext cx="5642749" cy="5815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34417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53EB9E4-9ED1-27EE-E65A-9F429BAEE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it-IT" sz="4200" dirty="0"/>
              <a:t>Data </a:t>
            </a:r>
            <a:r>
              <a:rPr lang="it-IT" sz="4200" dirty="0" err="1"/>
              <a:t>preparation</a:t>
            </a:r>
            <a:br>
              <a:rPr lang="it-IT" sz="4200" dirty="0"/>
            </a:br>
            <a:r>
              <a:rPr lang="it-IT" sz="2700" dirty="0"/>
              <a:t>Feature </a:t>
            </a:r>
            <a:r>
              <a:rPr lang="it-IT" sz="2700" dirty="0" err="1"/>
              <a:t>selection</a:t>
            </a:r>
            <a:endParaRPr lang="it-IT" sz="2700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AE65A76-D434-9EF5-472A-74BBA05DD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D8DA9DAA-006C-4F4B-980E-E3DF019B24E2}" type="slidenum">
              <a:rPr lang="it-IT" noProof="0" smtClean="0"/>
              <a:pPr rtl="0">
                <a:spcAft>
                  <a:spcPts val="600"/>
                </a:spcAft>
              </a:pPr>
              <a:t>25</a:t>
            </a:fld>
            <a:endParaRPr lang="it-IT" noProof="0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26FFB994-99F3-D8A4-4CF0-DF1F6F125602}"/>
              </a:ext>
            </a:extLst>
          </p:cNvPr>
          <p:cNvSpPr txBox="1"/>
          <p:nvPr/>
        </p:nvSpPr>
        <p:spPr>
          <a:xfrm>
            <a:off x="1166327" y="2062065"/>
            <a:ext cx="44125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/>
              <a:t>From 84 features to </a:t>
            </a:r>
            <a:r>
              <a:rPr lang="it-IT" sz="2400" dirty="0">
                <a:solidFill>
                  <a:schemeClr val="accent1"/>
                </a:solidFill>
              </a:rPr>
              <a:t>42</a:t>
            </a:r>
          </a:p>
        </p:txBody>
      </p:sp>
      <p:pic>
        <p:nvPicPr>
          <p:cNvPr id="9220" name="Picture 4">
            <a:extLst>
              <a:ext uri="{FF2B5EF4-FFF2-40B4-BE49-F238E27FC236}">
                <a16:creationId xmlns:a16="http://schemas.microsoft.com/office/drawing/2014/main" id="{CA64565C-F06E-B63D-FC7C-B54714D43F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5608" y="521476"/>
            <a:ext cx="5726726" cy="5898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11899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C222FDC-F0B3-9504-31D1-5ACF5C8BD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>
            <a:normAutofit/>
          </a:bodyPr>
          <a:lstStyle/>
          <a:p>
            <a:r>
              <a:rPr lang="it-IT" dirty="0"/>
              <a:t>Data </a:t>
            </a:r>
            <a:r>
              <a:rPr lang="it-IT" dirty="0" err="1"/>
              <a:t>preparation</a:t>
            </a:r>
            <a:br>
              <a:rPr lang="it-IT" dirty="0"/>
            </a:br>
            <a:r>
              <a:rPr lang="it-IT" sz="2700" dirty="0"/>
              <a:t>Feature </a:t>
            </a:r>
            <a:r>
              <a:rPr lang="it-IT" sz="2700" dirty="0" err="1"/>
              <a:t>selection</a:t>
            </a:r>
            <a:endParaRPr lang="it-IT" sz="27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134F541-9043-1428-6C36-AC37AB3CDC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it-IT" sz="2400" dirty="0">
                <a:solidFill>
                  <a:schemeClr val="accent1"/>
                </a:solidFill>
              </a:rPr>
              <a:t>Filter models</a:t>
            </a:r>
          </a:p>
          <a:p>
            <a:pPr marL="0" indent="0">
              <a:buNone/>
            </a:pPr>
            <a:r>
              <a:rPr lang="it-IT" sz="2400" dirty="0">
                <a:solidFill>
                  <a:schemeClr val="accent1"/>
                </a:solidFill>
              </a:rPr>
              <a:t>Information gain test</a:t>
            </a:r>
          </a:p>
          <a:p>
            <a:pPr marL="0" indent="0">
              <a:buNone/>
            </a:pPr>
            <a:endParaRPr lang="it-IT" dirty="0">
              <a:solidFill>
                <a:schemeClr val="accent1"/>
              </a:solidFill>
            </a:endParaRP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B284AB60-40BE-01FC-B433-2AE43A7660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D8DA9DAA-006C-4F4B-980E-E3DF019B24E2}" type="slidenum">
              <a:rPr lang="it-IT" noProof="0" smtClean="0"/>
              <a:pPr rtl="0">
                <a:spcAft>
                  <a:spcPts val="600"/>
                </a:spcAft>
              </a:pPr>
              <a:t>26</a:t>
            </a:fld>
            <a:endParaRPr lang="it-IT" noProof="0"/>
          </a:p>
        </p:txBody>
      </p:sp>
      <p:pic>
        <p:nvPicPr>
          <p:cNvPr id="12" name="Picture 8">
            <a:extLst>
              <a:ext uri="{FF2B5EF4-FFF2-40B4-BE49-F238E27FC236}">
                <a16:creationId xmlns:a16="http://schemas.microsoft.com/office/drawing/2014/main" id="{B225A1C6-35D1-6E0D-8327-212818EEAA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0111" y="457200"/>
            <a:ext cx="7176313" cy="5841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32438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EF9073C-3D0F-F6DD-999E-B9442D13B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5400" dirty="0"/>
              <a:t>Data </a:t>
            </a:r>
            <a:r>
              <a:rPr lang="it-IT" sz="5400" dirty="0" err="1"/>
              <a:t>Preparation</a:t>
            </a:r>
            <a:br>
              <a:rPr lang="it-IT" sz="5400" dirty="0"/>
            </a:br>
            <a:r>
              <a:rPr lang="it-IT" sz="2700" dirty="0"/>
              <a:t>Feature </a:t>
            </a:r>
            <a:r>
              <a:rPr lang="it-IT" sz="2700" dirty="0" err="1"/>
              <a:t>selection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CADD3FC-E891-ADCD-4508-1E91102D9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8DA9DAA-006C-4F4B-980E-E3DF019B24E2}" type="slidenum">
              <a:rPr lang="it-IT" noProof="0" smtClean="0"/>
              <a:t>27</a:t>
            </a:fld>
            <a:endParaRPr lang="it-IT" noProof="0"/>
          </a:p>
        </p:txBody>
      </p:sp>
      <p:sp>
        <p:nvSpPr>
          <p:cNvPr id="8" name="Segnaposto contenuto 7">
            <a:extLst>
              <a:ext uri="{FF2B5EF4-FFF2-40B4-BE49-F238E27FC236}">
                <a16:creationId xmlns:a16="http://schemas.microsoft.com/office/drawing/2014/main" id="{EF0C9452-6D04-9EDF-CEEC-B02B23572F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it-IT" dirty="0"/>
              <a:t>Insight </a:t>
            </a:r>
            <a:r>
              <a:rPr lang="it-IT" dirty="0" err="1"/>
              <a:t>give</a:t>
            </a:r>
            <a:r>
              <a:rPr lang="it-IT" dirty="0"/>
              <a:t> from the information gain test:</a:t>
            </a:r>
          </a:p>
          <a:p>
            <a:r>
              <a:rPr lang="it-IT" dirty="0" err="1"/>
              <a:t>Remove</a:t>
            </a:r>
            <a:r>
              <a:rPr lang="it-IT" dirty="0"/>
              <a:t> </a:t>
            </a:r>
            <a:r>
              <a:rPr lang="it-IT" dirty="0">
                <a:solidFill>
                  <a:schemeClr val="accent1"/>
                </a:solidFill>
              </a:rPr>
              <a:t>match </a:t>
            </a:r>
            <a:r>
              <a:rPr lang="it-IT" dirty="0" err="1">
                <a:solidFill>
                  <a:schemeClr val="accent1"/>
                </a:solidFill>
              </a:rPr>
              <a:t>related</a:t>
            </a:r>
            <a:r>
              <a:rPr lang="it-IT" dirty="0"/>
              <a:t> features:</a:t>
            </a:r>
          </a:p>
          <a:p>
            <a:pPr lvl="1"/>
            <a:r>
              <a:rPr lang="en-US" dirty="0"/>
              <a:t> goals</a:t>
            </a:r>
          </a:p>
          <a:p>
            <a:pPr lvl="1"/>
            <a:r>
              <a:rPr lang="en-US" dirty="0"/>
              <a:t> </a:t>
            </a:r>
            <a:r>
              <a:rPr lang="en-US" dirty="0" err="1"/>
              <a:t>mvp</a:t>
            </a:r>
            <a:endParaRPr lang="en-US" dirty="0"/>
          </a:p>
          <a:p>
            <a:pPr lvl="1"/>
            <a:r>
              <a:rPr lang="en-US" dirty="0"/>
              <a:t> assists</a:t>
            </a:r>
          </a:p>
          <a:p>
            <a:pPr lvl="1"/>
            <a:r>
              <a:rPr lang="en-US" dirty="0"/>
              <a:t> </a:t>
            </a:r>
            <a:r>
              <a:rPr lang="en-US" dirty="0" err="1"/>
              <a:t>goals_against_while_last_defender</a:t>
            </a:r>
            <a:endParaRPr lang="en-US" dirty="0"/>
          </a:p>
          <a:p>
            <a:pPr lvl="1"/>
            <a:r>
              <a:rPr lang="en-US" dirty="0"/>
              <a:t> </a:t>
            </a:r>
            <a:r>
              <a:rPr lang="en-US" dirty="0" err="1"/>
              <a:t>goals_against</a:t>
            </a:r>
            <a:endParaRPr lang="it-IT" dirty="0"/>
          </a:p>
          <a:p>
            <a:r>
              <a:rPr lang="it-IT" dirty="0"/>
              <a:t>Total </a:t>
            </a:r>
            <a:r>
              <a:rPr lang="it-IT" dirty="0">
                <a:solidFill>
                  <a:schemeClr val="accent1"/>
                </a:solidFill>
              </a:rPr>
              <a:t>37</a:t>
            </a:r>
            <a:r>
              <a:rPr lang="it-IT" dirty="0"/>
              <a:t> features</a:t>
            </a:r>
          </a:p>
        </p:txBody>
      </p:sp>
    </p:spTree>
    <p:extLst>
      <p:ext uri="{BB962C8B-B14F-4D97-AF65-F5344CB8AC3E}">
        <p14:creationId xmlns:p14="http://schemas.microsoft.com/office/powerpoint/2010/main" val="11836611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EF9073C-3D0F-F6DD-999E-B9442D13B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5400" dirty="0"/>
              <a:t>Data </a:t>
            </a:r>
            <a:r>
              <a:rPr lang="it-IT" sz="5400" dirty="0" err="1"/>
              <a:t>Preparation</a:t>
            </a:r>
            <a:br>
              <a:rPr lang="it-IT" sz="5400" dirty="0"/>
            </a:br>
            <a:r>
              <a:rPr lang="it-IT" sz="2700" dirty="0" err="1"/>
              <a:t>Construct</a:t>
            </a:r>
            <a:r>
              <a:rPr lang="it-IT" sz="2700" dirty="0"/>
              <a:t> data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CADD3FC-E891-ADCD-4508-1E91102D9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8DA9DAA-006C-4F4B-980E-E3DF019B24E2}" type="slidenum">
              <a:rPr lang="it-IT" noProof="0" smtClean="0"/>
              <a:t>28</a:t>
            </a:fld>
            <a:endParaRPr lang="it-IT" noProof="0"/>
          </a:p>
        </p:txBody>
      </p:sp>
      <p:sp>
        <p:nvSpPr>
          <p:cNvPr id="8" name="Segnaposto contenuto 7">
            <a:extLst>
              <a:ext uri="{FF2B5EF4-FFF2-40B4-BE49-F238E27FC236}">
                <a16:creationId xmlns:a16="http://schemas.microsoft.com/office/drawing/2014/main" id="{EF0C9452-6D04-9EDF-CEEC-B02B23572F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it-IT" dirty="0" err="1">
                <a:solidFill>
                  <a:schemeClr val="accent1"/>
                </a:solidFill>
              </a:rPr>
              <a:t>Robust</a:t>
            </a:r>
            <a:r>
              <a:rPr lang="it-IT" dirty="0">
                <a:solidFill>
                  <a:schemeClr val="accent1"/>
                </a:solidFill>
              </a:rPr>
              <a:t> scaling</a:t>
            </a:r>
            <a:r>
              <a:rPr lang="it-IT" dirty="0"/>
              <a:t>, </a:t>
            </a:r>
            <a:r>
              <a:rPr lang="it-IT" dirty="0" err="1"/>
              <a:t>similar</a:t>
            </a:r>
            <a:r>
              <a:rPr lang="it-IT" dirty="0"/>
              <a:t> to </a:t>
            </a:r>
            <a:r>
              <a:rPr lang="it-IT" dirty="0">
                <a:solidFill>
                  <a:schemeClr val="accent1"/>
                </a:solidFill>
              </a:rPr>
              <a:t>z-score </a:t>
            </a:r>
          </a:p>
          <a:p>
            <a:r>
              <a:rPr lang="it-IT" dirty="0" err="1"/>
              <a:t>but</a:t>
            </a:r>
            <a:r>
              <a:rPr lang="it-IT" dirty="0"/>
              <a:t> </a:t>
            </a:r>
            <a:r>
              <a:rPr lang="it-IT" dirty="0" err="1"/>
              <a:t>subtracts</a:t>
            </a:r>
            <a:r>
              <a:rPr lang="it-IT" dirty="0"/>
              <a:t> the </a:t>
            </a:r>
            <a:r>
              <a:rPr lang="it-IT" dirty="0" err="1">
                <a:solidFill>
                  <a:schemeClr val="accent2"/>
                </a:solidFill>
              </a:rPr>
              <a:t>median</a:t>
            </a:r>
            <a:r>
              <a:rPr lang="it-IT" dirty="0"/>
              <a:t> and </a:t>
            </a:r>
          </a:p>
          <a:p>
            <a:r>
              <a:rPr lang="it-IT" dirty="0" err="1"/>
              <a:t>divides</a:t>
            </a:r>
            <a:r>
              <a:rPr lang="it-IT" dirty="0"/>
              <a:t> </a:t>
            </a:r>
            <a:r>
              <a:rPr lang="it-IT" dirty="0" err="1"/>
              <a:t>using</a:t>
            </a:r>
            <a:r>
              <a:rPr lang="it-IT" dirty="0"/>
              <a:t> the </a:t>
            </a:r>
            <a:r>
              <a:rPr lang="it-IT" dirty="0" err="1">
                <a:solidFill>
                  <a:schemeClr val="accent2"/>
                </a:solidFill>
              </a:rPr>
              <a:t>interquantile</a:t>
            </a:r>
            <a:r>
              <a:rPr lang="it-IT" dirty="0">
                <a:solidFill>
                  <a:schemeClr val="accent2"/>
                </a:solidFill>
              </a:rPr>
              <a:t> range </a:t>
            </a:r>
            <a:r>
              <a:rPr lang="it-IT" dirty="0" err="1"/>
              <a:t>between</a:t>
            </a:r>
            <a:r>
              <a:rPr lang="it-IT" dirty="0"/>
              <a:t>  first and </a:t>
            </a:r>
            <a:r>
              <a:rPr lang="it-IT" dirty="0" err="1"/>
              <a:t>third</a:t>
            </a:r>
            <a:r>
              <a:rPr lang="it-IT" dirty="0"/>
              <a:t> quantile</a:t>
            </a:r>
            <a:endParaRPr lang="it-IT" dirty="0">
              <a:solidFill>
                <a:schemeClr val="accent1"/>
              </a:solidFill>
            </a:endParaRPr>
          </a:p>
          <a:p>
            <a:r>
              <a:rPr lang="it-IT" dirty="0" err="1"/>
              <a:t>Robust</a:t>
            </a:r>
            <a:r>
              <a:rPr lang="it-IT" dirty="0"/>
              <a:t> to </a:t>
            </a:r>
            <a:r>
              <a:rPr lang="it-IT" dirty="0" err="1"/>
              <a:t>outliers</a:t>
            </a:r>
            <a:r>
              <a:rPr lang="it-IT" dirty="0"/>
              <a:t> and more </a:t>
            </a:r>
            <a:r>
              <a:rPr lang="it-IT" dirty="0" err="1"/>
              <a:t>appropriated</a:t>
            </a:r>
            <a:r>
              <a:rPr lang="it-IT" dirty="0"/>
              <a:t> for </a:t>
            </a:r>
            <a:r>
              <a:rPr lang="it-IT" dirty="0" err="1"/>
              <a:t>skewed</a:t>
            </a:r>
            <a:r>
              <a:rPr lang="it-IT" dirty="0"/>
              <a:t> </a:t>
            </a:r>
            <a:r>
              <a:rPr lang="it-IT" dirty="0" err="1"/>
              <a:t>distributions</a:t>
            </a:r>
            <a:endParaRPr lang="it-IT" dirty="0"/>
          </a:p>
          <a:p>
            <a:endParaRPr lang="it-IT" dirty="0"/>
          </a:p>
          <a:p>
            <a:r>
              <a:rPr lang="it-IT" dirty="0" err="1"/>
              <a:t>Percentages</a:t>
            </a:r>
            <a:r>
              <a:rPr lang="it-IT" dirty="0"/>
              <a:t> </a:t>
            </a:r>
            <a:r>
              <a:rPr lang="it-IT" dirty="0" err="1"/>
              <a:t>were</a:t>
            </a:r>
            <a:r>
              <a:rPr lang="it-IT" dirty="0"/>
              <a:t> </a:t>
            </a:r>
            <a:r>
              <a:rPr lang="it-IT" dirty="0" err="1"/>
              <a:t>simply</a:t>
            </a:r>
            <a:r>
              <a:rPr lang="it-IT" dirty="0"/>
              <a:t> </a:t>
            </a:r>
            <a:r>
              <a:rPr lang="it-IT" dirty="0" err="1"/>
              <a:t>divided</a:t>
            </a:r>
            <a:r>
              <a:rPr lang="it-IT" dirty="0"/>
              <a:t> by 100</a:t>
            </a:r>
          </a:p>
        </p:txBody>
      </p:sp>
    </p:spTree>
    <p:extLst>
      <p:ext uri="{BB962C8B-B14F-4D97-AF65-F5344CB8AC3E}">
        <p14:creationId xmlns:p14="http://schemas.microsoft.com/office/powerpoint/2010/main" val="13989127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EF9073C-3D0F-F6DD-999E-B9442D13B4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>
            <a:normAutofit/>
          </a:bodyPr>
          <a:lstStyle/>
          <a:p>
            <a:r>
              <a:rPr lang="it-IT" dirty="0"/>
              <a:t>Data </a:t>
            </a:r>
            <a:r>
              <a:rPr lang="it-IT" dirty="0" err="1"/>
              <a:t>Preparation</a:t>
            </a:r>
            <a:br>
              <a:rPr lang="it-IT" dirty="0"/>
            </a:br>
            <a:r>
              <a:rPr lang="it-IT" sz="2800" dirty="0" err="1"/>
              <a:t>Factor</a:t>
            </a:r>
            <a:r>
              <a:rPr lang="it-IT" sz="2800" dirty="0"/>
              <a:t> </a:t>
            </a:r>
            <a:r>
              <a:rPr lang="it-IT" sz="2800" dirty="0" err="1"/>
              <a:t>analysis</a:t>
            </a:r>
            <a:endParaRPr lang="it-IT" dirty="0"/>
          </a:p>
        </p:txBody>
      </p:sp>
      <p:sp>
        <p:nvSpPr>
          <p:cNvPr id="8" name="Segnaposto contenuto 7">
            <a:extLst>
              <a:ext uri="{FF2B5EF4-FFF2-40B4-BE49-F238E27FC236}">
                <a16:creationId xmlns:a16="http://schemas.microsoft.com/office/drawing/2014/main" id="{EF0C9452-6D04-9EDF-CEEC-B02B23572F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anchor="ctr">
            <a:normAutofit/>
          </a:bodyPr>
          <a:lstStyle/>
          <a:p>
            <a:r>
              <a:rPr lang="it-IT" sz="2000" dirty="0">
                <a:solidFill>
                  <a:schemeClr val="accent1"/>
                </a:solidFill>
              </a:rPr>
              <a:t>Kaiser Criterion</a:t>
            </a:r>
          </a:p>
          <a:p>
            <a:r>
              <a:rPr lang="it-IT" sz="2000" dirty="0"/>
              <a:t>9 </a:t>
            </a:r>
            <a:r>
              <a:rPr lang="it-IT" sz="2000" dirty="0" err="1"/>
              <a:t>eigenvalues</a:t>
            </a:r>
            <a:r>
              <a:rPr lang="it-IT" sz="2000" dirty="0"/>
              <a:t> </a:t>
            </a:r>
            <a:r>
              <a:rPr lang="it-IT" sz="2000" dirty="0" err="1"/>
              <a:t>above</a:t>
            </a:r>
            <a:r>
              <a:rPr lang="it-IT" sz="2000" dirty="0"/>
              <a:t> 1</a:t>
            </a:r>
          </a:p>
          <a:p>
            <a:endParaRPr lang="it-IT" sz="2000" dirty="0"/>
          </a:p>
          <a:p>
            <a:r>
              <a:rPr lang="it-IT" sz="2000" dirty="0"/>
              <a:t>10 </a:t>
            </a:r>
            <a:r>
              <a:rPr lang="it-IT" sz="2000" dirty="0" err="1"/>
              <a:t>factors</a:t>
            </a:r>
            <a:r>
              <a:rPr lang="it-IT" sz="2000" dirty="0"/>
              <a:t> </a:t>
            </a:r>
            <a:r>
              <a:rPr lang="it-IT" sz="2000" dirty="0" err="1"/>
              <a:t>chosen</a:t>
            </a:r>
            <a:endParaRPr lang="it-IT" sz="2000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CADD3FC-E891-ADCD-4508-1E91102D9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D8DA9DAA-006C-4F4B-980E-E3DF019B24E2}" type="slidenum">
              <a:rPr lang="it-IT" noProof="0" smtClean="0"/>
              <a:pPr rtl="0">
                <a:spcAft>
                  <a:spcPts val="600"/>
                </a:spcAft>
              </a:pPr>
              <a:t>29</a:t>
            </a:fld>
            <a:endParaRPr lang="it-IT" noProof="0"/>
          </a:p>
        </p:txBody>
      </p:sp>
      <p:pic>
        <p:nvPicPr>
          <p:cNvPr id="9" name="Picture 4">
            <a:extLst>
              <a:ext uri="{FF2B5EF4-FFF2-40B4-BE49-F238E27FC236}">
                <a16:creationId xmlns:a16="http://schemas.microsoft.com/office/drawing/2014/main" id="{5C73065D-76ED-8D10-265A-4BC2087FB3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4446" y="974919"/>
            <a:ext cx="6157766" cy="4886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55514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CB5E029-03DF-7259-73B5-94AB8F56B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Rocket League Competitive </a:t>
            </a:r>
            <a:r>
              <a:rPr lang="it-IT" dirty="0" err="1"/>
              <a:t>Ranks</a:t>
            </a:r>
            <a:endParaRPr lang="it-IT" dirty="0"/>
          </a:p>
        </p:txBody>
      </p:sp>
      <p:pic>
        <p:nvPicPr>
          <p:cNvPr id="9" name="Segnaposto contenuto 8">
            <a:extLst>
              <a:ext uri="{FF2B5EF4-FFF2-40B4-BE49-F238E27FC236}">
                <a16:creationId xmlns:a16="http://schemas.microsoft.com/office/drawing/2014/main" id="{B863A920-F299-CA68-17A3-4C86ABB1A5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83188" y="1688306"/>
            <a:ext cx="6172200" cy="3471862"/>
          </a:xfrm>
        </p:spPr>
      </p:pic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1B11A9B3-3162-2FBC-E4CA-950B9604901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anchor="ctr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800" dirty="0"/>
              <a:t>22 </a:t>
            </a:r>
            <a:r>
              <a:rPr lang="it-IT" sz="1800" dirty="0" err="1"/>
              <a:t>Ranks</a:t>
            </a:r>
            <a:endParaRPr lang="it-IT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800" dirty="0"/>
              <a:t>Player </a:t>
            </a:r>
            <a:r>
              <a:rPr lang="it-IT" sz="1800" dirty="0" err="1"/>
              <a:t>is</a:t>
            </a:r>
            <a:r>
              <a:rPr lang="it-IT" sz="1800" dirty="0"/>
              <a:t> </a:t>
            </a:r>
            <a:r>
              <a:rPr lang="it-IT" sz="1800" dirty="0" err="1">
                <a:solidFill>
                  <a:schemeClr val="accent1"/>
                </a:solidFill>
              </a:rPr>
              <a:t>classified</a:t>
            </a:r>
            <a:r>
              <a:rPr lang="it-IT" sz="1800" dirty="0"/>
              <a:t> </a:t>
            </a:r>
            <a:r>
              <a:rPr lang="it-IT" sz="1800" dirty="0" err="1"/>
              <a:t>into</a:t>
            </a:r>
            <a:r>
              <a:rPr lang="it-IT" sz="1800" dirty="0"/>
              <a:t> a </a:t>
            </a:r>
            <a:r>
              <a:rPr lang="it-IT" sz="1800" dirty="0" err="1"/>
              <a:t>rank</a:t>
            </a:r>
            <a:r>
              <a:rPr lang="it-IT" sz="1800" dirty="0"/>
              <a:t> after playing 10 matches in competitive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800" dirty="0" err="1"/>
              <a:t>Ranks</a:t>
            </a:r>
            <a:r>
              <a:rPr lang="it-IT" sz="1800" dirty="0"/>
              <a:t> are a </a:t>
            </a:r>
            <a:r>
              <a:rPr lang="it-IT" sz="1800" dirty="0" err="1"/>
              <a:t>discretization</a:t>
            </a:r>
            <a:r>
              <a:rPr lang="it-IT" sz="1800" dirty="0"/>
              <a:t> of an «</a:t>
            </a:r>
            <a:r>
              <a:rPr lang="it-IT" sz="1800" dirty="0" err="1"/>
              <a:t>invisible</a:t>
            </a:r>
            <a:r>
              <a:rPr lang="it-IT" sz="1800" dirty="0"/>
              <a:t>» </a:t>
            </a:r>
            <a:r>
              <a:rPr lang="it-IT" sz="1800" dirty="0" err="1"/>
              <a:t>number</a:t>
            </a:r>
            <a:r>
              <a:rPr lang="it-IT" sz="1800" dirty="0"/>
              <a:t> </a:t>
            </a:r>
            <a:r>
              <a:rPr lang="it-IT" sz="1800" dirty="0" err="1"/>
              <a:t>called</a:t>
            </a:r>
            <a:r>
              <a:rPr lang="it-IT" sz="1800" dirty="0"/>
              <a:t> Match Making Rating (</a:t>
            </a:r>
            <a:r>
              <a:rPr lang="it-IT" sz="1800" dirty="0">
                <a:solidFill>
                  <a:schemeClr val="accent1"/>
                </a:solidFill>
              </a:rPr>
              <a:t>MMR</a:t>
            </a:r>
            <a:r>
              <a:rPr lang="it-IT" sz="1800" dirty="0"/>
              <a:t>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800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D3E3FFB-F352-76F2-0931-95C0C0FE9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it-IT" noProof="0" dirty="0"/>
              <a:t>RL RANK P	</a:t>
            </a:r>
            <a:r>
              <a:rPr lang="it-IT" noProof="0" dirty="0" err="1"/>
              <a:t>redictor</a:t>
            </a:r>
            <a:endParaRPr lang="it-IT" noProof="0" dirty="0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0C03E188-562C-A0FE-793F-03DE37565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8DA9DAA-006C-4F4B-980E-E3DF019B24E2}" type="slidenum">
              <a:rPr lang="it-IT" noProof="0" smtClean="0"/>
              <a:t>3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78568191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31BE591C-B40D-5197-FE2F-AA47E6150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Factor loadings</a:t>
            </a:r>
          </a:p>
        </p:txBody>
      </p:sp>
      <p:pic>
        <p:nvPicPr>
          <p:cNvPr id="18" name="Segnaposto contenuto 17" descr="Immagine che contiene testo&#10;&#10;Descrizione generata automaticamente">
            <a:extLst>
              <a:ext uri="{FF2B5EF4-FFF2-40B4-BE49-F238E27FC236}">
                <a16:creationId xmlns:a16="http://schemas.microsoft.com/office/drawing/2014/main" id="{EA0AD7A6-88F6-65D2-F032-640184B5BD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40237" y="1825625"/>
            <a:ext cx="7911525" cy="4351338"/>
          </a:xfrm>
          <a:noFill/>
        </p:spPr>
      </p:pic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861B95CA-7693-6DB4-92F4-CB23B196D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D8DA9DAA-006C-4F4B-980E-E3DF019B24E2}" type="slidenum">
              <a:rPr lang="it-IT" noProof="0" smtClean="0"/>
              <a:pPr rtl="0">
                <a:spcAft>
                  <a:spcPts val="600"/>
                </a:spcAft>
              </a:pPr>
              <a:t>30</a:t>
            </a:fld>
            <a:endParaRPr lang="it-IT" noProof="0"/>
          </a:p>
        </p:txBody>
      </p:sp>
      <p:sp>
        <p:nvSpPr>
          <p:cNvPr id="5" name="Segnaposto data 4" hidden="1">
            <a:extLst>
              <a:ext uri="{FF2B5EF4-FFF2-40B4-BE49-F238E27FC236}">
                <a16:creationId xmlns:a16="http://schemas.microsoft.com/office/drawing/2014/main" id="{5B522A15-8EC8-D50B-85EF-AF705E767CE1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r>
              <a:rPr lang="it-IT" noProof="0"/>
              <a:t>03/09/20XX</a:t>
            </a:r>
          </a:p>
        </p:txBody>
      </p:sp>
    </p:spTree>
    <p:extLst>
      <p:ext uri="{BB962C8B-B14F-4D97-AF65-F5344CB8AC3E}">
        <p14:creationId xmlns:p14="http://schemas.microsoft.com/office/powerpoint/2010/main" val="397509883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A7ADBB9-011C-21BF-C065-7D5612A45F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Final</a:t>
            </a:r>
            <a:r>
              <a:rPr lang="it-IT" dirty="0"/>
              <a:t> datasets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C0E6016-74BE-5011-C5E0-754BA15847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it-IT" dirty="0"/>
              <a:t>Dataset </a:t>
            </a:r>
            <a:r>
              <a:rPr lang="it-IT" dirty="0" err="1"/>
              <a:t>preprocessed</a:t>
            </a:r>
            <a:endParaRPr lang="it-IT" dirty="0"/>
          </a:p>
          <a:p>
            <a:r>
              <a:rPr lang="it-IT" dirty="0"/>
              <a:t>Dataset </a:t>
            </a:r>
            <a:r>
              <a:rPr lang="it-IT" dirty="0" err="1"/>
              <a:t>factored</a:t>
            </a:r>
            <a:endParaRPr lang="it-IT" dirty="0"/>
          </a:p>
          <a:p>
            <a:endParaRPr lang="it-IT" dirty="0"/>
          </a:p>
          <a:p>
            <a:pPr marL="0" indent="0">
              <a:buNone/>
            </a:pPr>
            <a:r>
              <a:rPr lang="it-IT" dirty="0" err="1"/>
              <a:t>Stored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</a:t>
            </a:r>
            <a:r>
              <a:rPr lang="it-IT" dirty="0">
                <a:solidFill>
                  <a:schemeClr val="accent1"/>
                </a:solidFill>
              </a:rPr>
              <a:t>CSV</a:t>
            </a:r>
            <a:r>
              <a:rPr lang="it-IT" dirty="0"/>
              <a:t> files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05678E5-933E-367B-4F9B-3B5F074039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8DA9DAA-006C-4F4B-980E-E3DF019B24E2}" type="slidenum">
              <a:rPr lang="it-IT" noProof="0" smtClean="0"/>
              <a:t>31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79385626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AEBA2BC-4492-B90C-1BE1-C667A57BF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Modeling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30162A3-36E4-066F-614E-362915F0B3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>
                <a:solidFill>
                  <a:schemeClr val="accent1"/>
                </a:solidFill>
              </a:rPr>
              <a:t>Propositional</a:t>
            </a:r>
            <a:r>
              <a:rPr lang="it-IT" dirty="0">
                <a:solidFill>
                  <a:schemeClr val="accent1"/>
                </a:solidFill>
              </a:rPr>
              <a:t> </a:t>
            </a:r>
            <a:r>
              <a:rPr lang="it-IT" dirty="0" err="1">
                <a:solidFill>
                  <a:schemeClr val="accent1"/>
                </a:solidFill>
              </a:rPr>
              <a:t>based</a:t>
            </a:r>
            <a:r>
              <a:rPr lang="it-IT" dirty="0">
                <a:solidFill>
                  <a:schemeClr val="accent1"/>
                </a:solidFill>
              </a:rPr>
              <a:t> </a:t>
            </a:r>
            <a:r>
              <a:rPr lang="it-IT" dirty="0" err="1">
                <a:solidFill>
                  <a:schemeClr val="accent1"/>
                </a:solidFill>
              </a:rPr>
              <a:t>methods</a:t>
            </a:r>
            <a:r>
              <a:rPr lang="it-IT" dirty="0">
                <a:solidFill>
                  <a:schemeClr val="accent1"/>
                </a:solidFill>
              </a:rPr>
              <a:t> </a:t>
            </a:r>
            <a:r>
              <a:rPr lang="it-IT" dirty="0" err="1"/>
              <a:t>chosen</a:t>
            </a:r>
            <a:endParaRPr lang="it-IT" dirty="0"/>
          </a:p>
          <a:p>
            <a:endParaRPr lang="it-IT" dirty="0"/>
          </a:p>
          <a:p>
            <a:r>
              <a:rPr lang="it-IT" dirty="0"/>
              <a:t>Dummy </a:t>
            </a:r>
            <a:r>
              <a:rPr lang="it-IT" dirty="0" err="1"/>
              <a:t>regressor</a:t>
            </a:r>
            <a:endParaRPr lang="it-IT" dirty="0"/>
          </a:p>
          <a:p>
            <a:r>
              <a:rPr lang="it-IT" dirty="0" err="1"/>
              <a:t>Gaussian</a:t>
            </a:r>
            <a:r>
              <a:rPr lang="it-IT" dirty="0"/>
              <a:t> </a:t>
            </a:r>
            <a:r>
              <a:rPr lang="it-IT" dirty="0" err="1"/>
              <a:t>Naive</a:t>
            </a:r>
            <a:r>
              <a:rPr lang="it-IT" dirty="0"/>
              <a:t> </a:t>
            </a:r>
            <a:r>
              <a:rPr lang="it-IT" dirty="0" err="1"/>
              <a:t>Bayes</a:t>
            </a:r>
            <a:endParaRPr lang="it-IT" dirty="0"/>
          </a:p>
          <a:p>
            <a:r>
              <a:rPr lang="it-IT" b="0" dirty="0">
                <a:effectLst/>
                <a:latin typeface="Consolas" panose="020B0609020204030204" pitchFamily="49" charset="0"/>
              </a:rPr>
              <a:t>k-</a:t>
            </a:r>
            <a:r>
              <a:rPr lang="it-IT" b="0" dirty="0" err="1">
                <a:effectLst/>
                <a:latin typeface="Consolas" panose="020B0609020204030204" pitchFamily="49" charset="0"/>
              </a:rPr>
              <a:t>Nearest</a:t>
            </a:r>
            <a:r>
              <a:rPr lang="it-IT" b="0" dirty="0">
                <a:effectLst/>
                <a:latin typeface="Consolas" panose="020B0609020204030204" pitchFamily="49" charset="0"/>
              </a:rPr>
              <a:t> </a:t>
            </a:r>
            <a:r>
              <a:rPr lang="it-IT" b="0" dirty="0" err="1">
                <a:effectLst/>
                <a:latin typeface="Consolas" panose="020B0609020204030204" pitchFamily="49" charset="0"/>
              </a:rPr>
              <a:t>Neighbors</a:t>
            </a:r>
            <a:endParaRPr lang="it-IT" b="0" dirty="0"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effectLst/>
                <a:latin typeface="Consolas" panose="020B0609020204030204" pitchFamily="49" charset="0"/>
              </a:rPr>
              <a:t>Random forest</a:t>
            </a:r>
          </a:p>
          <a:p>
            <a:r>
              <a:rPr lang="en-US" b="0" dirty="0" err="1">
                <a:effectLst/>
                <a:latin typeface="Consolas" panose="020B0609020204030204" pitchFamily="49" charset="0"/>
              </a:rPr>
              <a:t>XGBoost</a:t>
            </a:r>
            <a:endParaRPr lang="en-US" dirty="0">
              <a:latin typeface="Consolas" panose="020B0609020204030204" pitchFamily="49" charset="0"/>
            </a:endParaRPr>
          </a:p>
          <a:p>
            <a:r>
              <a:rPr lang="en-US" b="0" dirty="0">
                <a:effectLst/>
                <a:latin typeface="Consolas" panose="020B0609020204030204" pitchFamily="49" charset="0"/>
              </a:rPr>
              <a:t>Multi Layer Perceptron</a:t>
            </a:r>
          </a:p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91F78F5-3B26-4620-A484-3BBED1E6F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8DA9DAA-006C-4F4B-980E-E3DF019B24E2}" type="slidenum">
              <a:rPr lang="it-IT" noProof="0" smtClean="0"/>
              <a:t>32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28847047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EFE106C-A66C-AF13-6978-3A2F98EDA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 err="1"/>
              <a:t>Modeling</a:t>
            </a:r>
            <a:br>
              <a:rPr lang="it-IT" dirty="0"/>
            </a:br>
            <a:r>
              <a:rPr lang="it-IT" sz="2800" dirty="0" err="1"/>
              <a:t>Metrics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12E6BDB-0889-EC68-E585-9477A8BDF5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it-IT" dirty="0"/>
              <a:t>Root </a:t>
            </a:r>
            <a:r>
              <a:rPr lang="it-IT" dirty="0" err="1"/>
              <a:t>Mean</a:t>
            </a:r>
            <a:r>
              <a:rPr lang="it-IT" dirty="0"/>
              <a:t> </a:t>
            </a:r>
            <a:r>
              <a:rPr lang="it-IT" dirty="0" err="1"/>
              <a:t>Squared</a:t>
            </a:r>
            <a:r>
              <a:rPr lang="it-IT" dirty="0"/>
              <a:t> </a:t>
            </a:r>
            <a:r>
              <a:rPr lang="it-IT" dirty="0" err="1"/>
              <a:t>Error</a:t>
            </a:r>
            <a:endParaRPr lang="it-IT" dirty="0"/>
          </a:p>
          <a:p>
            <a:endParaRPr lang="it-IT" dirty="0"/>
          </a:p>
          <a:p>
            <a:endParaRPr lang="it-IT" dirty="0"/>
          </a:p>
          <a:p>
            <a:r>
              <a:rPr lang="it-IT" dirty="0" err="1"/>
              <a:t>Mean</a:t>
            </a:r>
            <a:r>
              <a:rPr lang="it-IT" dirty="0"/>
              <a:t> </a:t>
            </a:r>
            <a:r>
              <a:rPr lang="it-IT" dirty="0" err="1"/>
              <a:t>absolute</a:t>
            </a:r>
            <a:r>
              <a:rPr lang="it-IT" dirty="0"/>
              <a:t> </a:t>
            </a:r>
            <a:r>
              <a:rPr lang="it-IT" dirty="0" err="1"/>
              <a:t>Error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0D3A737-4CE9-0B76-B5D6-64143CAB9E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8DA9DAA-006C-4F4B-980E-E3DF019B24E2}" type="slidenum">
              <a:rPr lang="it-IT" noProof="0" smtClean="0"/>
              <a:t>33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42026127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EFE106C-A66C-AF13-6978-3A2F98EDA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 err="1"/>
              <a:t>Modeling</a:t>
            </a:r>
            <a:br>
              <a:rPr lang="it-IT" dirty="0"/>
            </a:br>
            <a:r>
              <a:rPr lang="it-IT" sz="2800" dirty="0"/>
              <a:t>Evaluation technique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12E6BDB-0889-EC68-E585-9477A8BDF5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it-IT" dirty="0" err="1"/>
              <a:t>Holdout</a:t>
            </a:r>
            <a:r>
              <a:rPr lang="it-IT" dirty="0"/>
              <a:t>: </a:t>
            </a:r>
          </a:p>
          <a:p>
            <a:pPr lvl="1"/>
            <a:r>
              <a:rPr lang="it-IT" dirty="0"/>
              <a:t>2/3 for training</a:t>
            </a:r>
          </a:p>
          <a:p>
            <a:pPr lvl="1"/>
            <a:r>
              <a:rPr lang="it-IT" dirty="0"/>
              <a:t>1/3 for testing</a:t>
            </a:r>
          </a:p>
          <a:p>
            <a:endParaRPr lang="it-IT" dirty="0"/>
          </a:p>
          <a:p>
            <a:r>
              <a:rPr lang="it-IT" dirty="0" err="1"/>
              <a:t>Hyperparameters</a:t>
            </a:r>
            <a:r>
              <a:rPr lang="it-IT" dirty="0"/>
              <a:t> </a:t>
            </a:r>
            <a:r>
              <a:rPr lang="it-IT" dirty="0" err="1"/>
              <a:t>selection</a:t>
            </a:r>
            <a:r>
              <a:rPr lang="it-IT" dirty="0"/>
              <a:t>:</a:t>
            </a:r>
          </a:p>
          <a:p>
            <a:pPr lvl="1"/>
            <a:r>
              <a:rPr lang="it-IT" dirty="0"/>
              <a:t> 10 </a:t>
            </a:r>
            <a:r>
              <a:rPr lang="it-IT" dirty="0" err="1"/>
              <a:t>fold</a:t>
            </a:r>
            <a:r>
              <a:rPr lang="it-IT" dirty="0"/>
              <a:t> Cross Validation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0D3A737-4CE9-0B76-B5D6-64143CAB9E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8DA9DAA-006C-4F4B-980E-E3DF019B24E2}" type="slidenum">
              <a:rPr lang="it-IT" noProof="0" smtClean="0"/>
              <a:t>34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94770627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EFE106C-A66C-AF13-6978-3A2F98EDA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 err="1"/>
              <a:t>Modeling</a:t>
            </a:r>
            <a:br>
              <a:rPr lang="it-IT" dirty="0"/>
            </a:br>
            <a:r>
              <a:rPr lang="it-IT" sz="2800" dirty="0"/>
              <a:t>Build models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12E6BDB-0889-EC68-E585-9477A8BDF5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5646" y="2192067"/>
            <a:ext cx="5257800" cy="3977731"/>
          </a:xfrm>
        </p:spPr>
        <p:txBody>
          <a:bodyPr anchor="ctr">
            <a:normAutofit/>
          </a:bodyPr>
          <a:lstStyle/>
          <a:p>
            <a:r>
              <a:rPr lang="it-IT" sz="1800" dirty="0"/>
              <a:t>Dummy </a:t>
            </a:r>
            <a:r>
              <a:rPr lang="it-IT" sz="1800" dirty="0" err="1"/>
              <a:t>regressor</a:t>
            </a:r>
            <a:endParaRPr lang="it-IT" sz="1800" dirty="0"/>
          </a:p>
          <a:p>
            <a:pPr lvl="1"/>
            <a:r>
              <a:rPr lang="it-IT" sz="1800" dirty="0"/>
              <a:t>Strategy: </a:t>
            </a:r>
            <a:r>
              <a:rPr lang="it-IT" sz="1800" dirty="0" err="1"/>
              <a:t>median</a:t>
            </a:r>
            <a:r>
              <a:rPr lang="it-IT" sz="1800" dirty="0"/>
              <a:t>, </a:t>
            </a:r>
            <a:r>
              <a:rPr lang="it-IT" sz="1800" dirty="0" err="1"/>
              <a:t>mean</a:t>
            </a:r>
            <a:endParaRPr lang="it-IT" sz="1800" dirty="0"/>
          </a:p>
          <a:p>
            <a:r>
              <a:rPr lang="it-IT" sz="1800" dirty="0"/>
              <a:t>Linear </a:t>
            </a:r>
            <a:r>
              <a:rPr lang="it-IT" sz="1800" dirty="0" err="1"/>
              <a:t>regressor</a:t>
            </a:r>
            <a:endParaRPr lang="it-IT" sz="1800" dirty="0"/>
          </a:p>
          <a:p>
            <a:pPr lvl="1"/>
            <a:r>
              <a:rPr lang="it-IT" sz="1800" dirty="0"/>
              <a:t>None</a:t>
            </a:r>
          </a:p>
          <a:p>
            <a:r>
              <a:rPr lang="it-IT" sz="1800" dirty="0" err="1"/>
              <a:t>Gaussian</a:t>
            </a:r>
            <a:r>
              <a:rPr lang="it-IT" sz="1800" dirty="0"/>
              <a:t> </a:t>
            </a:r>
            <a:r>
              <a:rPr lang="it-IT" sz="1800" dirty="0" err="1"/>
              <a:t>Naive</a:t>
            </a:r>
            <a:r>
              <a:rPr lang="it-IT" sz="1800" dirty="0"/>
              <a:t> </a:t>
            </a:r>
            <a:r>
              <a:rPr lang="it-IT" sz="1800" dirty="0" err="1"/>
              <a:t>Bayes</a:t>
            </a:r>
            <a:endParaRPr lang="it-IT" sz="1800" dirty="0"/>
          </a:p>
          <a:p>
            <a:pPr lvl="1"/>
            <a:r>
              <a:rPr lang="it-IT" sz="1800" dirty="0"/>
              <a:t>Class </a:t>
            </a:r>
            <a:r>
              <a:rPr lang="it-IT" sz="1800" dirty="0" err="1"/>
              <a:t>priors</a:t>
            </a:r>
            <a:r>
              <a:rPr lang="it-IT" sz="1800" dirty="0"/>
              <a:t>: None, class frequencies</a:t>
            </a:r>
          </a:p>
          <a:p>
            <a:r>
              <a:rPr lang="it-IT" sz="1800" b="0" dirty="0">
                <a:effectLst/>
                <a:latin typeface="Consolas" panose="020B0609020204030204" pitchFamily="49" charset="0"/>
              </a:rPr>
              <a:t>k-</a:t>
            </a:r>
            <a:r>
              <a:rPr lang="it-IT" sz="1800" b="0" dirty="0" err="1">
                <a:effectLst/>
                <a:latin typeface="Consolas" panose="020B0609020204030204" pitchFamily="49" charset="0"/>
              </a:rPr>
              <a:t>Nearest</a:t>
            </a:r>
            <a:r>
              <a:rPr lang="it-IT" sz="1800" b="0" dirty="0">
                <a:effectLst/>
                <a:latin typeface="Consolas" panose="020B0609020204030204" pitchFamily="49" charset="0"/>
              </a:rPr>
              <a:t> </a:t>
            </a:r>
            <a:r>
              <a:rPr lang="it-IT" sz="1800" b="0" dirty="0" err="1">
                <a:effectLst/>
                <a:latin typeface="Consolas" panose="020B0609020204030204" pitchFamily="49" charset="0"/>
              </a:rPr>
              <a:t>Neighbors</a:t>
            </a:r>
            <a:endParaRPr lang="it-IT" sz="1800" b="0" dirty="0">
              <a:effectLst/>
              <a:latin typeface="Consolas" panose="020B0609020204030204" pitchFamily="49" charset="0"/>
            </a:endParaRPr>
          </a:p>
          <a:p>
            <a:pPr lvl="1"/>
            <a:r>
              <a:rPr lang="it-IT" sz="1800" b="0" dirty="0">
                <a:effectLst/>
                <a:latin typeface="Consolas" panose="020B0609020204030204" pitchFamily="49" charset="0"/>
              </a:rPr>
              <a:t>K = 3, 5</a:t>
            </a:r>
          </a:p>
          <a:p>
            <a:pPr marL="0" indent="0">
              <a:buNone/>
            </a:pP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0D3A737-4CE9-0B76-B5D6-64143CAB9E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8DA9DAA-006C-4F4B-980E-E3DF019B24E2}" type="slidenum">
              <a:rPr lang="it-IT" noProof="0" smtClean="0"/>
              <a:t>35</a:t>
            </a:fld>
            <a:endParaRPr lang="it-IT" noProof="0"/>
          </a:p>
        </p:txBody>
      </p:sp>
      <p:sp>
        <p:nvSpPr>
          <p:cNvPr id="5" name="Segnaposto contenuto 2">
            <a:extLst>
              <a:ext uri="{FF2B5EF4-FFF2-40B4-BE49-F238E27FC236}">
                <a16:creationId xmlns:a16="http://schemas.microsoft.com/office/drawing/2014/main" id="{62D980F4-B3F9-F242-5A79-27CDAB9CB89A}"/>
              </a:ext>
            </a:extLst>
          </p:cNvPr>
          <p:cNvSpPr txBox="1">
            <a:spLocks/>
          </p:cNvSpPr>
          <p:nvPr/>
        </p:nvSpPr>
        <p:spPr>
          <a:xfrm>
            <a:off x="6213446" y="2187291"/>
            <a:ext cx="5257800" cy="39777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latin typeface="Consolas" panose="020B0609020204030204" pitchFamily="49" charset="0"/>
              </a:rPr>
              <a:t>Random forest</a:t>
            </a:r>
          </a:p>
          <a:p>
            <a:pPr lvl="1"/>
            <a:r>
              <a:rPr lang="en-US" sz="1800" dirty="0">
                <a:latin typeface="Consolas" panose="020B0609020204030204" pitchFamily="49" charset="0"/>
              </a:rPr>
              <a:t>Criterion: Poisson, Squared Error</a:t>
            </a:r>
          </a:p>
          <a:p>
            <a:pPr lvl="1"/>
            <a:r>
              <a:rPr lang="en-US" sz="1800" dirty="0">
                <a:latin typeface="Consolas" panose="020B0609020204030204" pitchFamily="49" charset="0"/>
              </a:rPr>
              <a:t>N° estimators: 10, 100</a:t>
            </a:r>
          </a:p>
          <a:p>
            <a:r>
              <a:rPr lang="en-US" sz="1800" dirty="0" err="1">
                <a:latin typeface="Consolas" panose="020B0609020204030204" pitchFamily="49" charset="0"/>
              </a:rPr>
              <a:t>XGBoost</a:t>
            </a:r>
            <a:endParaRPr lang="en-US" sz="1800" dirty="0">
              <a:latin typeface="Consolas" panose="020B0609020204030204" pitchFamily="49" charset="0"/>
            </a:endParaRPr>
          </a:p>
          <a:p>
            <a:pPr lvl="1"/>
            <a:r>
              <a:rPr lang="en-US" sz="1800" dirty="0">
                <a:latin typeface="Consolas" panose="020B0609020204030204" pitchFamily="49" charset="0"/>
              </a:rPr>
              <a:t>Importance</a:t>
            </a:r>
            <a:r>
              <a:rPr lang="en-US" sz="1800">
                <a:latin typeface="Consolas" panose="020B0609020204030204" pitchFamily="49" charset="0"/>
              </a:rPr>
              <a:t>: weight, cover</a:t>
            </a:r>
            <a:endParaRPr lang="en-US" sz="1800" dirty="0">
              <a:latin typeface="Consolas" panose="020B0609020204030204" pitchFamily="49" charset="0"/>
            </a:endParaRPr>
          </a:p>
          <a:p>
            <a:pPr lvl="1"/>
            <a:r>
              <a:rPr lang="en-US" sz="1800" dirty="0">
                <a:latin typeface="Consolas" panose="020B0609020204030204" pitchFamily="49" charset="0"/>
              </a:rPr>
              <a:t>N° estimators: 10, 100</a:t>
            </a:r>
          </a:p>
          <a:p>
            <a:r>
              <a:rPr lang="en-US" sz="1800" dirty="0">
                <a:latin typeface="Consolas" panose="020B0609020204030204" pitchFamily="49" charset="0"/>
              </a:rPr>
              <a:t>Multi Layer Perceptron</a:t>
            </a:r>
          </a:p>
          <a:p>
            <a:pPr lvl="1"/>
            <a:r>
              <a:rPr lang="en-US" sz="1800" dirty="0">
                <a:latin typeface="Consolas" panose="020B0609020204030204" pitchFamily="49" charset="0"/>
              </a:rPr>
              <a:t>Alpha = 1e-3, 1e-4, 1e-5</a:t>
            </a:r>
          </a:p>
          <a:p>
            <a:pPr lvl="1"/>
            <a:r>
              <a:rPr lang="en-US" sz="1800" dirty="0">
                <a:latin typeface="Consolas" panose="020B0609020204030204" pitchFamily="49" charset="0"/>
              </a:rPr>
              <a:t>LR = 1e-3, 1e-2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it-IT" dirty="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F0522967-BF89-AFC5-D5D2-352D0D6A2105}"/>
              </a:ext>
            </a:extLst>
          </p:cNvPr>
          <p:cNvSpPr txBox="1"/>
          <p:nvPr/>
        </p:nvSpPr>
        <p:spPr>
          <a:xfrm>
            <a:off x="3048699" y="1626631"/>
            <a:ext cx="609460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2400" dirty="0" err="1">
                <a:solidFill>
                  <a:schemeClr val="accent1"/>
                </a:solidFill>
              </a:rPr>
              <a:t>Hyperparameters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0953419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EFE106C-A66C-AF13-6978-3A2F98EDA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 err="1"/>
              <a:t>Modeling</a:t>
            </a:r>
            <a:br>
              <a:rPr lang="it-IT" dirty="0"/>
            </a:br>
            <a:r>
              <a:rPr lang="it-IT" sz="2800" dirty="0" err="1"/>
              <a:t>Assess</a:t>
            </a:r>
            <a:r>
              <a:rPr lang="it-IT" sz="2800" dirty="0"/>
              <a:t> model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12E6BDB-0889-EC68-E585-9477A8BDF5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5645" y="1882017"/>
            <a:ext cx="10515599" cy="4287782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0D3A737-4CE9-0B76-B5D6-64143CAB9E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8DA9DAA-006C-4F4B-980E-E3DF019B24E2}" type="slidenum">
              <a:rPr lang="it-IT" noProof="0" smtClean="0"/>
              <a:t>36</a:t>
            </a:fld>
            <a:endParaRPr lang="it-IT" noProof="0"/>
          </a:p>
        </p:txBody>
      </p:sp>
      <p:sp>
        <p:nvSpPr>
          <p:cNvPr id="5" name="Segnaposto contenuto 2">
            <a:extLst>
              <a:ext uri="{FF2B5EF4-FFF2-40B4-BE49-F238E27FC236}">
                <a16:creationId xmlns:a16="http://schemas.microsoft.com/office/drawing/2014/main" id="{62D980F4-B3F9-F242-5A79-27CDAB9CB89A}"/>
              </a:ext>
            </a:extLst>
          </p:cNvPr>
          <p:cNvSpPr txBox="1">
            <a:spLocks/>
          </p:cNvSpPr>
          <p:nvPr/>
        </p:nvSpPr>
        <p:spPr>
          <a:xfrm>
            <a:off x="6213446" y="2187291"/>
            <a:ext cx="5257800" cy="39777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69394976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EFE106C-A66C-AF13-6978-3A2F98EDA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/>
              <a:t>Evaluation</a:t>
            </a:r>
            <a:br>
              <a:rPr lang="it-IT" dirty="0"/>
            </a:br>
            <a:r>
              <a:rPr lang="it-IT" sz="2800" dirty="0" err="1"/>
              <a:t>Evaluate</a:t>
            </a:r>
            <a:r>
              <a:rPr lang="it-IT" sz="2800" dirty="0"/>
              <a:t> </a:t>
            </a:r>
            <a:r>
              <a:rPr lang="it-IT" sz="2800" dirty="0" err="1"/>
              <a:t>results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12E6BDB-0889-EC68-E585-9477A8BDF5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it-IT" dirty="0">
                <a:solidFill>
                  <a:schemeClr val="accent1"/>
                </a:solidFill>
              </a:rPr>
              <a:t>Business Analyst </a:t>
            </a:r>
            <a:r>
              <a:rPr lang="it-IT" dirty="0" err="1"/>
              <a:t>required</a:t>
            </a:r>
            <a:endParaRPr lang="it-IT" dirty="0"/>
          </a:p>
          <a:p>
            <a:r>
              <a:rPr lang="it-IT" dirty="0"/>
              <a:t>System </a:t>
            </a:r>
            <a:r>
              <a:rPr lang="it-IT" dirty="0" err="1"/>
              <a:t>achieved</a:t>
            </a:r>
            <a:r>
              <a:rPr lang="it-IT" dirty="0"/>
              <a:t> good </a:t>
            </a:r>
            <a:r>
              <a:rPr lang="it-IT" dirty="0" err="1"/>
              <a:t>results</a:t>
            </a:r>
            <a:endParaRPr lang="it-IT" dirty="0"/>
          </a:p>
          <a:p>
            <a:r>
              <a:rPr lang="it-IT" dirty="0"/>
              <a:t>Players are more </a:t>
            </a:r>
            <a:r>
              <a:rPr lang="it-IT" dirty="0" err="1"/>
              <a:t>satisfied</a:t>
            </a:r>
            <a:r>
              <a:rPr lang="it-IT" dirty="0"/>
              <a:t> with a ranking system </a:t>
            </a:r>
            <a:r>
              <a:rPr lang="it-IT" dirty="0" err="1"/>
              <a:t>that</a:t>
            </a:r>
            <a:r>
              <a:rPr lang="it-IT" dirty="0"/>
              <a:t> take in accounts </a:t>
            </a:r>
            <a:r>
              <a:rPr lang="it-IT" dirty="0" err="1"/>
              <a:t>their</a:t>
            </a:r>
            <a:r>
              <a:rPr lang="it-IT" dirty="0"/>
              <a:t> performances </a:t>
            </a:r>
            <a:r>
              <a:rPr lang="it-IT" dirty="0" err="1"/>
              <a:t>during</a:t>
            </a:r>
            <a:r>
              <a:rPr lang="it-IT" dirty="0"/>
              <a:t> the match</a:t>
            </a:r>
          </a:p>
          <a:p>
            <a:r>
              <a:rPr lang="it-IT" dirty="0" err="1"/>
              <a:t>Conceivable</a:t>
            </a:r>
            <a:r>
              <a:rPr lang="it-IT" dirty="0"/>
              <a:t> to suppose </a:t>
            </a:r>
            <a:r>
              <a:rPr lang="it-IT" dirty="0" err="1"/>
              <a:t>that</a:t>
            </a:r>
            <a:r>
              <a:rPr lang="it-IT" dirty="0"/>
              <a:t> business </a:t>
            </a:r>
            <a:r>
              <a:rPr lang="it-IT" dirty="0" err="1"/>
              <a:t>objectives</a:t>
            </a:r>
            <a:r>
              <a:rPr lang="it-IT" dirty="0"/>
              <a:t> are </a:t>
            </a:r>
            <a:r>
              <a:rPr lang="it-IT" dirty="0" err="1"/>
              <a:t>satisfied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0D3A737-4CE9-0B76-B5D6-64143CAB9E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8DA9DAA-006C-4F4B-980E-E3DF019B24E2}" type="slidenum">
              <a:rPr lang="it-IT" noProof="0" smtClean="0"/>
              <a:t>37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90105671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EFE106C-A66C-AF13-6978-3A2F98EDA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/>
              <a:t>Evaluation</a:t>
            </a:r>
            <a:br>
              <a:rPr lang="it-IT" dirty="0"/>
            </a:br>
            <a:r>
              <a:rPr lang="it-IT" sz="2800" dirty="0"/>
              <a:t>Review </a:t>
            </a:r>
            <a:r>
              <a:rPr lang="it-IT" sz="2800" dirty="0" err="1"/>
              <a:t>process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12E6BDB-0889-EC68-E585-9477A8BDF5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it-IT" dirty="0"/>
              <a:t>MLP and </a:t>
            </a:r>
            <a:r>
              <a:rPr lang="it-IT" dirty="0" err="1"/>
              <a:t>Neural</a:t>
            </a:r>
            <a:r>
              <a:rPr lang="it-IT" dirty="0"/>
              <a:t> Networks </a:t>
            </a:r>
            <a:r>
              <a:rPr lang="it-IT" dirty="0" err="1"/>
              <a:t>could</a:t>
            </a:r>
            <a:r>
              <a:rPr lang="it-IT" dirty="0"/>
              <a:t> be more </a:t>
            </a:r>
            <a:r>
              <a:rPr lang="it-IT" dirty="0" err="1">
                <a:solidFill>
                  <a:schemeClr val="accent1"/>
                </a:solidFill>
              </a:rPr>
              <a:t>explored</a:t>
            </a:r>
            <a:endParaRPr lang="it-IT" dirty="0">
              <a:solidFill>
                <a:schemeClr val="accent1"/>
              </a:solidFill>
            </a:endParaRPr>
          </a:p>
          <a:p>
            <a:r>
              <a:rPr lang="it-IT" dirty="0" err="1"/>
              <a:t>Extract</a:t>
            </a:r>
            <a:r>
              <a:rPr lang="it-IT" dirty="0"/>
              <a:t> features </a:t>
            </a:r>
            <a:r>
              <a:rPr lang="it-IT" dirty="0" err="1"/>
              <a:t>directly</a:t>
            </a:r>
            <a:r>
              <a:rPr lang="it-IT" dirty="0"/>
              <a:t> from </a:t>
            </a:r>
            <a:r>
              <a:rPr lang="it-IT" dirty="0" err="1">
                <a:solidFill>
                  <a:schemeClr val="accent1"/>
                </a:solidFill>
              </a:rPr>
              <a:t>raw</a:t>
            </a:r>
            <a:r>
              <a:rPr lang="it-IT" dirty="0">
                <a:solidFill>
                  <a:schemeClr val="accent1"/>
                </a:solidFill>
              </a:rPr>
              <a:t> replays</a:t>
            </a:r>
          </a:p>
          <a:p>
            <a:r>
              <a:rPr lang="it-IT" dirty="0" err="1">
                <a:solidFill>
                  <a:schemeClr val="accent1"/>
                </a:solidFill>
              </a:rPr>
              <a:t>Difficult</a:t>
            </a:r>
            <a:r>
              <a:rPr lang="it-IT" dirty="0">
                <a:solidFill>
                  <a:schemeClr val="accent1"/>
                </a:solidFill>
              </a:rPr>
              <a:t> to </a:t>
            </a:r>
            <a:r>
              <a:rPr lang="it-IT" dirty="0" err="1">
                <a:solidFill>
                  <a:schemeClr val="accent1"/>
                </a:solidFill>
              </a:rPr>
              <a:t>improve</a:t>
            </a:r>
            <a:r>
              <a:rPr lang="it-IT" dirty="0">
                <a:solidFill>
                  <a:schemeClr val="accent1"/>
                </a:solidFill>
              </a:rPr>
              <a:t> </a:t>
            </a:r>
            <a:r>
              <a:rPr lang="it-IT" dirty="0"/>
              <a:t>the </a:t>
            </a:r>
            <a:r>
              <a:rPr lang="it-IT" dirty="0" err="1"/>
              <a:t>obtained</a:t>
            </a:r>
            <a:r>
              <a:rPr lang="it-IT" dirty="0"/>
              <a:t> </a:t>
            </a:r>
            <a:r>
              <a:rPr lang="it-IT" dirty="0" err="1"/>
              <a:t>error</a:t>
            </a:r>
            <a:endParaRPr lang="it-IT" dirty="0"/>
          </a:p>
          <a:p>
            <a:pPr lvl="1"/>
            <a:r>
              <a:rPr lang="it-IT" dirty="0"/>
              <a:t>Information to discriminate player </a:t>
            </a:r>
            <a:r>
              <a:rPr lang="it-IT" dirty="0" err="1"/>
              <a:t>ranks</a:t>
            </a:r>
            <a:r>
              <a:rPr lang="it-IT" dirty="0"/>
              <a:t> </a:t>
            </a:r>
            <a:r>
              <a:rPr lang="it-IT" dirty="0" err="1"/>
              <a:t>could</a:t>
            </a:r>
            <a:r>
              <a:rPr lang="it-IT" dirty="0"/>
              <a:t> </a:t>
            </a:r>
            <a:r>
              <a:rPr lang="it-IT" dirty="0" err="1"/>
              <a:t>not</a:t>
            </a:r>
            <a:r>
              <a:rPr lang="it-IT" dirty="0"/>
              <a:t> be </a:t>
            </a:r>
            <a:r>
              <a:rPr lang="it-IT" dirty="0" err="1"/>
              <a:t>contained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0D3A737-4CE9-0B76-B5D6-64143CAB9E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8DA9DAA-006C-4F4B-980E-E3DF019B24E2}" type="slidenum">
              <a:rPr lang="it-IT" noProof="0" smtClean="0"/>
              <a:t>38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425801776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EFE106C-A66C-AF13-6978-3A2F98EDA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/>
              <a:t>Deployment and </a:t>
            </a:r>
            <a:r>
              <a:rPr lang="it-IT" dirty="0" err="1"/>
              <a:t>Maintenance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12E6BDB-0889-EC68-E585-9477A8BDF5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it-IT" dirty="0"/>
              <a:t>System can be </a:t>
            </a:r>
            <a:r>
              <a:rPr lang="it-IT" dirty="0" err="1"/>
              <a:t>implemented</a:t>
            </a:r>
            <a:r>
              <a:rPr lang="it-IT" dirty="0"/>
              <a:t> </a:t>
            </a:r>
            <a:r>
              <a:rPr lang="it-IT" dirty="0" err="1"/>
              <a:t>directly</a:t>
            </a:r>
            <a:r>
              <a:rPr lang="it-IT" dirty="0"/>
              <a:t> in the game servers</a:t>
            </a:r>
          </a:p>
          <a:p>
            <a:r>
              <a:rPr lang="it-IT" dirty="0"/>
              <a:t>New MMR </a:t>
            </a:r>
            <a:r>
              <a:rPr lang="it-IT" dirty="0" err="1"/>
              <a:t>calculated</a:t>
            </a:r>
            <a:r>
              <a:rPr lang="it-IT" dirty="0"/>
              <a:t> with a </a:t>
            </a:r>
            <a:r>
              <a:rPr lang="it-IT" dirty="0" err="1">
                <a:solidFill>
                  <a:schemeClr val="accent1"/>
                </a:solidFill>
              </a:rPr>
              <a:t>weighted</a:t>
            </a:r>
            <a:r>
              <a:rPr lang="it-IT" dirty="0">
                <a:solidFill>
                  <a:schemeClr val="accent1"/>
                </a:solidFill>
              </a:rPr>
              <a:t> sum</a:t>
            </a:r>
            <a:r>
              <a:rPr lang="it-IT" dirty="0"/>
              <a:t> from the </a:t>
            </a:r>
            <a:r>
              <a:rPr lang="it-IT" dirty="0" err="1"/>
              <a:t>predictive</a:t>
            </a:r>
            <a:r>
              <a:rPr lang="it-IT" dirty="0"/>
              <a:t> model and the </a:t>
            </a:r>
            <a:r>
              <a:rPr lang="it-IT" dirty="0" err="1"/>
              <a:t>old</a:t>
            </a:r>
            <a:r>
              <a:rPr lang="it-IT" dirty="0"/>
              <a:t> system</a:t>
            </a:r>
          </a:p>
          <a:p>
            <a:endParaRPr lang="it-IT" dirty="0"/>
          </a:p>
          <a:p>
            <a:r>
              <a:rPr lang="it-IT" dirty="0"/>
              <a:t>Play-style </a:t>
            </a:r>
            <a:r>
              <a:rPr lang="it-IT" dirty="0" err="1"/>
              <a:t>changes</a:t>
            </a:r>
            <a:r>
              <a:rPr lang="it-IT" dirty="0"/>
              <a:t> over </a:t>
            </a:r>
            <a:r>
              <a:rPr lang="it-IT" dirty="0" err="1"/>
              <a:t>months</a:t>
            </a:r>
            <a:r>
              <a:rPr lang="it-IT" dirty="0"/>
              <a:t>, model </a:t>
            </a:r>
            <a:r>
              <a:rPr lang="it-IT" dirty="0" err="1"/>
              <a:t>need</a:t>
            </a:r>
            <a:r>
              <a:rPr lang="it-IT" dirty="0"/>
              <a:t> to be </a:t>
            </a:r>
            <a:r>
              <a:rPr lang="it-IT" dirty="0" err="1"/>
              <a:t>retrained</a:t>
            </a:r>
            <a:r>
              <a:rPr lang="it-IT" dirty="0"/>
              <a:t> </a:t>
            </a:r>
            <a:r>
              <a:rPr lang="it-IT" dirty="0" err="1"/>
              <a:t>periodically</a:t>
            </a:r>
            <a:r>
              <a:rPr lang="it-IT" dirty="0"/>
              <a:t> (2-3 </a:t>
            </a:r>
            <a:r>
              <a:rPr lang="it-IT" dirty="0" err="1"/>
              <a:t>months</a:t>
            </a:r>
            <a:r>
              <a:rPr lang="it-IT" dirty="0"/>
              <a:t>)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0D3A737-4CE9-0B76-B5D6-64143CAB9E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8DA9DAA-006C-4F4B-980E-E3DF019B24E2}" type="slidenum">
              <a:rPr lang="it-IT" noProof="0" smtClean="0"/>
              <a:t>39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4862147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CB5E029-03DF-7259-73B5-94AB8F56B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Rocket League Competitive </a:t>
            </a:r>
            <a:r>
              <a:rPr lang="it-IT" dirty="0" err="1"/>
              <a:t>Ranks</a:t>
            </a:r>
            <a:endParaRPr lang="it-IT" dirty="0"/>
          </a:p>
        </p:txBody>
      </p:sp>
      <p:pic>
        <p:nvPicPr>
          <p:cNvPr id="9" name="Segnaposto contenuto 8">
            <a:extLst>
              <a:ext uri="{FF2B5EF4-FFF2-40B4-BE49-F238E27FC236}">
                <a16:creationId xmlns:a16="http://schemas.microsoft.com/office/drawing/2014/main" id="{B863A920-F299-CA68-17A3-4C86ABB1A5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83188" y="1688306"/>
            <a:ext cx="6172200" cy="3471862"/>
          </a:xfrm>
        </p:spPr>
      </p:pic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1B11A9B3-3162-2FBC-E4CA-950B9604901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anchor="ctr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800" dirty="0"/>
              <a:t>At the first match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>
                <a:solidFill>
                  <a:schemeClr val="accent1"/>
                </a:solidFill>
              </a:rPr>
              <a:t>MMR = 600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800" dirty="0"/>
              <a:t>He </a:t>
            </a:r>
            <a:r>
              <a:rPr lang="it-IT" sz="1800" dirty="0" err="1">
                <a:solidFill>
                  <a:schemeClr val="accent2"/>
                </a:solidFill>
              </a:rPr>
              <a:t>wins</a:t>
            </a:r>
            <a:r>
              <a:rPr lang="it-IT" sz="1800" dirty="0"/>
              <a:t>: MMR += 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800" dirty="0"/>
              <a:t>He </a:t>
            </a:r>
            <a:r>
              <a:rPr lang="it-IT" sz="1800" dirty="0" err="1">
                <a:solidFill>
                  <a:schemeClr val="accent2"/>
                </a:solidFill>
              </a:rPr>
              <a:t>loses</a:t>
            </a:r>
            <a:r>
              <a:rPr lang="it-IT" sz="1800" dirty="0"/>
              <a:t>: MMR -= 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800" dirty="0"/>
              <a:t>G </a:t>
            </a:r>
            <a:r>
              <a:rPr lang="it-IT" sz="1800" dirty="0" err="1"/>
              <a:t>is</a:t>
            </a:r>
            <a:r>
              <a:rPr lang="it-IT" sz="1800" dirty="0"/>
              <a:t> 150 </a:t>
            </a:r>
            <a:r>
              <a:rPr lang="it-IT" sz="1800" dirty="0" err="1"/>
              <a:t>at</a:t>
            </a:r>
            <a:r>
              <a:rPr lang="it-IT" sz="1800" dirty="0"/>
              <a:t> the first match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800" dirty="0" err="1"/>
              <a:t>Decreases</a:t>
            </a:r>
            <a:r>
              <a:rPr lang="it-IT" sz="1800" dirty="0"/>
              <a:t> after </a:t>
            </a:r>
            <a:r>
              <a:rPr lang="it-IT" sz="1800" dirty="0" err="1"/>
              <a:t>each</a:t>
            </a:r>
            <a:r>
              <a:rPr lang="it-IT" sz="1800" dirty="0"/>
              <a:t> match </a:t>
            </a:r>
            <a:r>
              <a:rPr lang="it-IT" sz="1800" dirty="0" err="1"/>
              <a:t>until</a:t>
            </a:r>
            <a:r>
              <a:rPr lang="it-IT" sz="1800" dirty="0"/>
              <a:t> 10 after a </a:t>
            </a:r>
            <a:r>
              <a:rPr lang="it-IT" sz="1800" dirty="0" err="1"/>
              <a:t>dozen</a:t>
            </a:r>
            <a:r>
              <a:rPr lang="it-IT" sz="1800" dirty="0"/>
              <a:t> of matches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800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D3E3FFB-F352-76F2-0931-95C0C0FE9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it-IT" noProof="0" dirty="0"/>
              <a:t>RL RANK P	</a:t>
            </a:r>
            <a:r>
              <a:rPr lang="it-IT" noProof="0" dirty="0" err="1"/>
              <a:t>redictor</a:t>
            </a:r>
            <a:endParaRPr lang="it-IT" noProof="0" dirty="0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0C03E188-562C-A0FE-793F-03DE37565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8DA9DAA-006C-4F4B-980E-E3DF019B24E2}" type="slidenum">
              <a:rPr lang="it-IT" noProof="0" smtClean="0"/>
              <a:t>4</a:t>
            </a:fld>
            <a:endParaRPr lang="it-IT" noProof="0"/>
          </a:p>
        </p:txBody>
      </p:sp>
      <p:cxnSp>
        <p:nvCxnSpPr>
          <p:cNvPr id="5" name="Connettore 2 4">
            <a:extLst>
              <a:ext uri="{FF2B5EF4-FFF2-40B4-BE49-F238E27FC236}">
                <a16:creationId xmlns:a16="http://schemas.microsoft.com/office/drawing/2014/main" id="{9AD6F359-FFAF-E921-6A80-904C45F8067D}"/>
              </a:ext>
            </a:extLst>
          </p:cNvPr>
          <p:cNvCxnSpPr>
            <a:cxnSpLocks/>
          </p:cNvCxnSpPr>
          <p:nvPr/>
        </p:nvCxnSpPr>
        <p:spPr>
          <a:xfrm>
            <a:off x="2910980" y="2709644"/>
            <a:ext cx="3682767" cy="11744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e 7">
            <a:extLst>
              <a:ext uri="{FF2B5EF4-FFF2-40B4-BE49-F238E27FC236}">
                <a16:creationId xmlns:a16="http://schemas.microsoft.com/office/drawing/2014/main" id="{3ED7DBAE-D671-50CE-6C6D-5F225118ABC3}"/>
              </a:ext>
            </a:extLst>
          </p:cNvPr>
          <p:cNvSpPr/>
          <p:nvPr/>
        </p:nvSpPr>
        <p:spPr>
          <a:xfrm>
            <a:off x="6670478" y="2403046"/>
            <a:ext cx="855677" cy="813733"/>
          </a:xfrm>
          <a:prstGeom prst="ellipse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8762361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egnaposto data 21">
            <a:extLst>
              <a:ext uri="{FF2B5EF4-FFF2-40B4-BE49-F238E27FC236}">
                <a16:creationId xmlns:a16="http://schemas.microsoft.com/office/drawing/2014/main" id="{692474E6-3035-46B8-9C05-9B4204E8E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it-IT"/>
              <a:t>03/09/20XX</a:t>
            </a:r>
          </a:p>
        </p:txBody>
      </p:sp>
      <p:sp>
        <p:nvSpPr>
          <p:cNvPr id="24" name="Segnaposto numero diapositiva 23">
            <a:extLst>
              <a:ext uri="{FF2B5EF4-FFF2-40B4-BE49-F238E27FC236}">
                <a16:creationId xmlns:a16="http://schemas.microsoft.com/office/drawing/2014/main" id="{5D838446-B95D-4AB7-B8CA-D5804BB79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it-IT" smtClean="0"/>
              <a:pPr rtl="0"/>
              <a:t>40</a:t>
            </a:fld>
            <a:endParaRPr lang="it-IT"/>
          </a:p>
        </p:txBody>
      </p:sp>
      <p:sp>
        <p:nvSpPr>
          <p:cNvPr id="23" name="Segnaposto piè di pagina 22">
            <a:extLst>
              <a:ext uri="{FF2B5EF4-FFF2-40B4-BE49-F238E27FC236}">
                <a16:creationId xmlns:a16="http://schemas.microsoft.com/office/drawing/2014/main" id="{DE8D546E-0F46-4CC0-B2B1-8B2430D00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Titolo della presentazione</a:t>
            </a:r>
          </a:p>
        </p:txBody>
      </p:sp>
      <p:pic>
        <p:nvPicPr>
          <p:cNvPr id="9" name="Segnaposto immagine 8" descr="montagne al tramonto">
            <a:extLst>
              <a:ext uri="{FF2B5EF4-FFF2-40B4-BE49-F238E27FC236}">
                <a16:creationId xmlns:a16="http://schemas.microsoft.com/office/drawing/2014/main" id="{C82DA925-978C-48A9-98AD-0653B7A3D2D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t="41" b="41"/>
          <a:stretch/>
        </p:blipFill>
        <p:spPr/>
      </p:pic>
      <p:pic>
        <p:nvPicPr>
          <p:cNvPr id="11" name="Segnaposto immagine 10" descr="montagne al tramonto">
            <a:extLst>
              <a:ext uri="{FF2B5EF4-FFF2-40B4-BE49-F238E27FC236}">
                <a16:creationId xmlns:a16="http://schemas.microsoft.com/office/drawing/2014/main" id="{E63B7C3F-04A4-43F6-881D-FA11061CBAFA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4"/>
          <a:srcRect t="347" b="347"/>
          <a:stretch/>
        </p:blipFill>
        <p:spPr/>
      </p:pic>
      <p:sp>
        <p:nvSpPr>
          <p:cNvPr id="6" name="Titolo 5">
            <a:extLst>
              <a:ext uri="{FF2B5EF4-FFF2-40B4-BE49-F238E27FC236}">
                <a16:creationId xmlns:a16="http://schemas.microsoft.com/office/drawing/2014/main" id="{FF777B66-94CB-491C-AC6B-BDAC98E21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/>
              <a:t>Grazie</a:t>
            </a:r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42AF1107-8D35-4E35-93C7-D3640946F7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/>
          <a:p>
            <a:pPr rtl="0"/>
            <a:r>
              <a:rPr lang="it-IT"/>
              <a:t>Nome del relatore</a:t>
            </a:r>
          </a:p>
          <a:p>
            <a:pPr rtl="0"/>
            <a:r>
              <a:rPr lang="it-IT"/>
              <a:t>Indirizzo di posta elettronica</a:t>
            </a:r>
          </a:p>
          <a:p>
            <a:pPr rtl="0"/>
            <a:r>
              <a:rPr lang="it-IT"/>
              <a:t>Sito Web</a:t>
            </a:r>
          </a:p>
          <a:p>
            <a:pPr rtl="0"/>
            <a:endParaRPr lang="it-IT"/>
          </a:p>
        </p:txBody>
      </p:sp>
      <p:pic>
        <p:nvPicPr>
          <p:cNvPr id="15" name="Segnaposto immagine 14" descr="montagne sotto un cielo prossimo all’alba">
            <a:extLst>
              <a:ext uri="{FF2B5EF4-FFF2-40B4-BE49-F238E27FC236}">
                <a16:creationId xmlns:a16="http://schemas.microsoft.com/office/drawing/2014/main" id="{3D15FDC1-74B5-4FD8-BD17-0E2502C411A6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5"/>
          <a:srcRect l="16" r="16"/>
          <a:stretch/>
        </p:blipFill>
        <p:spPr/>
      </p:pic>
      <p:pic>
        <p:nvPicPr>
          <p:cNvPr id="13" name="Segnaposto immagine 12" descr="Montagne sotto un cielo notturno subito prima dell'alba">
            <a:extLst>
              <a:ext uri="{FF2B5EF4-FFF2-40B4-BE49-F238E27FC236}">
                <a16:creationId xmlns:a16="http://schemas.microsoft.com/office/drawing/2014/main" id="{E02C4914-F076-4415-9C5D-A9BDB6CC6110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6"/>
          <a:srcRect t="108" b="108"/>
          <a:stretch/>
        </p:blipFill>
        <p:spPr/>
      </p:pic>
    </p:spTree>
    <p:extLst>
      <p:ext uri="{BB962C8B-B14F-4D97-AF65-F5344CB8AC3E}">
        <p14:creationId xmlns:p14="http://schemas.microsoft.com/office/powerpoint/2010/main" val="92731315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55E27C7C-4B68-4BBC-BF36-8959D8493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it-IT" sz="5400" dirty="0"/>
              <a:t>Grafico</a:t>
            </a:r>
          </a:p>
        </p:txBody>
      </p:sp>
      <p:graphicFrame>
        <p:nvGraphicFramePr>
          <p:cNvPr id="8" name="Segnaposto contenuto 7" descr="grafico">
            <a:extLst>
              <a:ext uri="{FF2B5EF4-FFF2-40B4-BE49-F238E27FC236}">
                <a16:creationId xmlns:a16="http://schemas.microsoft.com/office/drawing/2014/main" id="{314209B2-7DC1-4F18-AD3E-91CE29A6776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17075155"/>
              </p:ext>
            </p:extLst>
          </p:nvPr>
        </p:nvGraphicFramePr>
        <p:xfrm>
          <a:off x="1447800" y="2185945"/>
          <a:ext cx="9906000" cy="36509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Segnaposto numero diapositiva 5">
            <a:extLst>
              <a:ext uri="{FF2B5EF4-FFF2-40B4-BE49-F238E27FC236}">
                <a16:creationId xmlns:a16="http://schemas.microsoft.com/office/drawing/2014/main" id="{4FC290B8-BF94-4636-BFAB-9FD67F4AA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D8DA9DAA-006C-4F4B-980E-E3DF019B24E2}" type="slidenum">
              <a:rPr lang="it-IT" b="1" cap="all" spc="100" smtClean="0">
                <a:solidFill>
                  <a:schemeClr val="accent2"/>
                </a:solidFill>
              </a:rPr>
              <a:t>41</a:t>
            </a:fld>
            <a:endParaRPr lang="it-IT" b="1" cap="all" spc="1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391444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55E27C7C-4B68-4BBC-BF36-8959D8493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it-IT" sz="5400"/>
              <a:t>Tabella</a:t>
            </a:r>
          </a:p>
        </p:txBody>
      </p:sp>
      <p:graphicFrame>
        <p:nvGraphicFramePr>
          <p:cNvPr id="5" name="Tabella 5">
            <a:extLst>
              <a:ext uri="{FF2B5EF4-FFF2-40B4-BE49-F238E27FC236}">
                <a16:creationId xmlns:a16="http://schemas.microsoft.com/office/drawing/2014/main" id="{709A0DA2-E530-420B-ACE1-7D645AE7D06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88905522"/>
              </p:ext>
            </p:extLst>
          </p:nvPr>
        </p:nvGraphicFramePr>
        <p:xfrm>
          <a:off x="1447800" y="2209799"/>
          <a:ext cx="9753600" cy="3010885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950720">
                  <a:extLst>
                    <a:ext uri="{9D8B030D-6E8A-4147-A177-3AD203B41FA5}">
                      <a16:colId xmlns:a16="http://schemas.microsoft.com/office/drawing/2014/main" val="3715394682"/>
                    </a:ext>
                  </a:extLst>
                </a:gridCol>
                <a:gridCol w="1950720">
                  <a:extLst>
                    <a:ext uri="{9D8B030D-6E8A-4147-A177-3AD203B41FA5}">
                      <a16:colId xmlns:a16="http://schemas.microsoft.com/office/drawing/2014/main" val="4203886316"/>
                    </a:ext>
                  </a:extLst>
                </a:gridCol>
                <a:gridCol w="1950720">
                  <a:extLst>
                    <a:ext uri="{9D8B030D-6E8A-4147-A177-3AD203B41FA5}">
                      <a16:colId xmlns:a16="http://schemas.microsoft.com/office/drawing/2014/main" val="1368357775"/>
                    </a:ext>
                  </a:extLst>
                </a:gridCol>
                <a:gridCol w="1950720">
                  <a:extLst>
                    <a:ext uri="{9D8B030D-6E8A-4147-A177-3AD203B41FA5}">
                      <a16:colId xmlns:a16="http://schemas.microsoft.com/office/drawing/2014/main" val="538162733"/>
                    </a:ext>
                  </a:extLst>
                </a:gridCol>
                <a:gridCol w="1950720">
                  <a:extLst>
                    <a:ext uri="{9D8B030D-6E8A-4147-A177-3AD203B41FA5}">
                      <a16:colId xmlns:a16="http://schemas.microsoft.com/office/drawing/2014/main" val="2004813969"/>
                    </a:ext>
                  </a:extLst>
                </a:gridCol>
              </a:tblGrid>
              <a:tr h="602177">
                <a:tc>
                  <a:txBody>
                    <a:bodyPr/>
                    <a:lstStyle/>
                    <a:p>
                      <a:pPr rtl="0"/>
                      <a:endParaRPr lang="it-IT" noProof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it-IT" noProof="0">
                          <a:solidFill>
                            <a:schemeClr val="bg1"/>
                          </a:solidFill>
                        </a:rPr>
                        <a:t>Categoria 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it-IT" noProof="0">
                          <a:solidFill>
                            <a:schemeClr val="bg1"/>
                          </a:solidFill>
                        </a:rPr>
                        <a:t>Categoria 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it-IT" noProof="0">
                          <a:solidFill>
                            <a:schemeClr val="bg1"/>
                          </a:solidFill>
                        </a:rPr>
                        <a:t>Categoria 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it-IT" noProof="0">
                          <a:solidFill>
                            <a:schemeClr val="bg1"/>
                          </a:solidFill>
                        </a:rPr>
                        <a:t>Categoria 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729846"/>
                  </a:ext>
                </a:extLst>
              </a:tr>
              <a:tr h="602177">
                <a:tc>
                  <a:txBody>
                    <a:bodyPr/>
                    <a:lstStyle/>
                    <a:p>
                      <a:pPr algn="ctr" rtl="0"/>
                      <a:r>
                        <a:rPr lang="it-IT" b="0" noProof="0"/>
                        <a:t>Elemento 1 </a:t>
                      </a: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it-IT" noProof="0"/>
                        <a:t>4,5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it-IT" noProof="0"/>
                        <a:t>2,3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it-IT" noProof="0"/>
                        <a:t>1,7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it-IT" noProof="0"/>
                        <a:t>5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85059026"/>
                  </a:ext>
                </a:extLst>
              </a:tr>
              <a:tr h="602177">
                <a:tc>
                  <a:txBody>
                    <a:bodyPr/>
                    <a:lstStyle/>
                    <a:p>
                      <a:pPr algn="ctr" rtl="0"/>
                      <a:r>
                        <a:rPr lang="it-IT" b="0" noProof="0"/>
                        <a:t>Elemento 2</a:t>
                      </a:r>
                    </a:p>
                  </a:txBody>
                  <a:tcPr anchor="ctr"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it-IT" noProof="0"/>
                        <a:t>3,2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it-IT" noProof="0"/>
                        <a:t>5,1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it-IT" noProof="0"/>
                        <a:t>4,4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it-IT" noProof="0"/>
                        <a:t>3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mpd="sng">
                      <a:noFill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3722433"/>
                  </a:ext>
                </a:extLst>
              </a:tr>
              <a:tr h="602177">
                <a:tc>
                  <a:txBody>
                    <a:bodyPr/>
                    <a:lstStyle/>
                    <a:p>
                      <a:pPr algn="ctr" rtl="0"/>
                      <a:r>
                        <a:rPr lang="it-IT" b="0" noProof="0"/>
                        <a:t>Elemento 3</a:t>
                      </a:r>
                    </a:p>
                  </a:txBody>
                  <a:tcPr anchor="ctr"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it-IT" noProof="0"/>
                        <a:t>2,1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it-IT" noProof="0"/>
                        <a:t>1,7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it-IT" noProof="0"/>
                        <a:t>2,5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it-IT" noProof="0"/>
                        <a:t>2,8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0497281"/>
                  </a:ext>
                </a:extLst>
              </a:tr>
              <a:tr h="602177">
                <a:tc>
                  <a:txBody>
                    <a:bodyPr/>
                    <a:lstStyle/>
                    <a:p>
                      <a:pPr algn="ctr" rtl="0"/>
                      <a:r>
                        <a:rPr lang="it-IT" b="0" noProof="0"/>
                        <a:t>Elemento 4</a:t>
                      </a:r>
                    </a:p>
                  </a:txBody>
                  <a:tcPr anchor="ctr">
                    <a:lnR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it-IT" noProof="0"/>
                        <a:t>4,5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it-IT" noProof="0"/>
                        <a:t>2,2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it-IT" noProof="0"/>
                        <a:t>1,7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it-IT" noProof="0" dirty="0"/>
                        <a:t>7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7824203"/>
                  </a:ext>
                </a:extLst>
              </a:tr>
            </a:tbl>
          </a:graphicData>
        </a:graphic>
      </p:graphicFrame>
      <p:sp>
        <p:nvSpPr>
          <p:cNvPr id="7" name="Segnaposto numero diapositiva 5">
            <a:extLst>
              <a:ext uri="{FF2B5EF4-FFF2-40B4-BE49-F238E27FC236}">
                <a16:creationId xmlns:a16="http://schemas.microsoft.com/office/drawing/2014/main" id="{4ECDE54D-4BD2-4764-A36A-8487DB61E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D8DA9DAA-006C-4F4B-980E-E3DF019B24E2}" type="slidenum">
              <a:rPr lang="it-IT" b="1" cap="all" spc="100" smtClean="0">
                <a:solidFill>
                  <a:schemeClr val="accent2"/>
                </a:solidFill>
              </a:rPr>
              <a:t>42</a:t>
            </a:fld>
            <a:endParaRPr lang="it-IT" b="1" cap="all" spc="10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82765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0F287FE-1EFA-4C15-BFDD-1EE3F2D37B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dirty="0"/>
              <a:t>Team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3B7C214-9C4B-410D-816A-6B3C8059C7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Titolo della presentazione</a:t>
            </a:r>
          </a:p>
        </p:txBody>
      </p:sp>
      <p:graphicFrame>
        <p:nvGraphicFramePr>
          <p:cNvPr id="7" name="Segnaposto contenuto 2" descr="Elemento grafico SmartArt team">
            <a:extLst>
              <a:ext uri="{FF2B5EF4-FFF2-40B4-BE49-F238E27FC236}">
                <a16:creationId xmlns:a16="http://schemas.microsoft.com/office/drawing/2014/main" id="{03C6056F-38E4-47B4-87B7-F1F7D129B64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80068666"/>
              </p:ext>
            </p:extLst>
          </p:nvPr>
        </p:nvGraphicFramePr>
        <p:xfrm>
          <a:off x="576263" y="1825625"/>
          <a:ext cx="10771187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F8D5D16-EDC5-46DE-A0B9-0765F4F59B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it-IT" dirty="0"/>
              <a:t>03/09/20XX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DE31DF2-0419-4016-924C-21929AC1E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it-IT" smtClean="0"/>
              <a:pPr rtl="0"/>
              <a:t>43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700286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CB5E029-03DF-7259-73B5-94AB8F56B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Rocket League Competitive </a:t>
            </a:r>
            <a:r>
              <a:rPr lang="it-IT" dirty="0" err="1"/>
              <a:t>Ranks</a:t>
            </a:r>
            <a:endParaRPr lang="it-IT" dirty="0"/>
          </a:p>
        </p:txBody>
      </p:sp>
      <p:pic>
        <p:nvPicPr>
          <p:cNvPr id="9" name="Segnaposto contenuto 8">
            <a:extLst>
              <a:ext uri="{FF2B5EF4-FFF2-40B4-BE49-F238E27FC236}">
                <a16:creationId xmlns:a16="http://schemas.microsoft.com/office/drawing/2014/main" id="{B863A920-F299-CA68-17A3-4C86ABB1A5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83188" y="1688306"/>
            <a:ext cx="6172200" cy="3471862"/>
          </a:xfrm>
        </p:spPr>
      </p:pic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1B11A9B3-3162-2FBC-E4CA-950B9604901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anchor="ctr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800" dirty="0"/>
              <a:t>Player </a:t>
            </a:r>
            <a:r>
              <a:rPr lang="it-IT" sz="1800" dirty="0" err="1">
                <a:solidFill>
                  <a:schemeClr val="accent1"/>
                </a:solidFill>
              </a:rPr>
              <a:t>converges</a:t>
            </a:r>
            <a:r>
              <a:rPr lang="it-IT" sz="1800" dirty="0"/>
              <a:t> </a:t>
            </a:r>
            <a:r>
              <a:rPr lang="it-IT" sz="1800" dirty="0" err="1"/>
              <a:t>into</a:t>
            </a:r>
            <a:r>
              <a:rPr lang="it-IT" sz="1800" dirty="0"/>
              <a:t> </a:t>
            </a:r>
            <a:r>
              <a:rPr lang="it-IT" sz="1800" dirty="0" err="1"/>
              <a:t>their</a:t>
            </a:r>
            <a:r>
              <a:rPr lang="it-IT" sz="1800" dirty="0"/>
              <a:t> appropriate </a:t>
            </a:r>
            <a:r>
              <a:rPr lang="it-IT" sz="1800" dirty="0" err="1"/>
              <a:t>rank</a:t>
            </a:r>
            <a:endParaRPr lang="it-IT" sz="18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1600" dirty="0"/>
              <a:t>Plays with </a:t>
            </a:r>
            <a:r>
              <a:rPr lang="it-IT" sz="1600" dirty="0" err="1"/>
              <a:t>same</a:t>
            </a:r>
            <a:r>
              <a:rPr lang="it-IT" sz="1600" dirty="0"/>
              <a:t> skill </a:t>
            </a:r>
            <a:r>
              <a:rPr lang="it-IT" sz="1600" dirty="0" err="1"/>
              <a:t>lever</a:t>
            </a:r>
            <a:r>
              <a:rPr lang="it-IT" sz="1600" dirty="0"/>
              <a:t> players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800" dirty="0" err="1"/>
              <a:t>Relatively</a:t>
            </a:r>
            <a:r>
              <a:rPr lang="it-IT" sz="1800" dirty="0"/>
              <a:t> </a:t>
            </a:r>
            <a:r>
              <a:rPr lang="it-IT" sz="1800" dirty="0">
                <a:solidFill>
                  <a:schemeClr val="accent1"/>
                </a:solidFill>
              </a:rPr>
              <a:t>slow</a:t>
            </a:r>
            <a:r>
              <a:rPr lang="it-IT" sz="1800" dirty="0"/>
              <a:t> </a:t>
            </a:r>
            <a:r>
              <a:rPr lang="it-IT" sz="1800" dirty="0" err="1"/>
              <a:t>convergence</a:t>
            </a:r>
            <a:r>
              <a:rPr lang="it-IT" sz="1800" dirty="0"/>
              <a:t> (20-30 matches)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800" dirty="0"/>
              <a:t>G </a:t>
            </a:r>
            <a:r>
              <a:rPr lang="it-IT" sz="1800" dirty="0" err="1"/>
              <a:t>is</a:t>
            </a:r>
            <a:r>
              <a:rPr lang="it-IT" sz="1800" dirty="0"/>
              <a:t> </a:t>
            </a:r>
            <a:r>
              <a:rPr lang="it-IT" sz="1800" dirty="0" err="1"/>
              <a:t>only</a:t>
            </a:r>
            <a:r>
              <a:rPr lang="it-IT" sz="1800" dirty="0"/>
              <a:t> </a:t>
            </a:r>
            <a:r>
              <a:rPr lang="it-IT" sz="1800" dirty="0" err="1"/>
              <a:t>determined</a:t>
            </a:r>
            <a:r>
              <a:rPr lang="it-IT" sz="1800" dirty="0"/>
              <a:t> by match </a:t>
            </a:r>
            <a:r>
              <a:rPr lang="it-IT" sz="1800" dirty="0" err="1"/>
              <a:t>outcome</a:t>
            </a:r>
            <a:r>
              <a:rPr lang="it-IT" sz="1800" dirty="0"/>
              <a:t> and </a:t>
            </a:r>
            <a:r>
              <a:rPr lang="it-IT" sz="1800" dirty="0" err="1"/>
              <a:t>not</a:t>
            </a:r>
            <a:r>
              <a:rPr lang="it-IT" sz="1800" dirty="0"/>
              <a:t> by </a:t>
            </a:r>
            <a:r>
              <a:rPr lang="it-IT" sz="1800" dirty="0">
                <a:solidFill>
                  <a:schemeClr val="accent1"/>
                </a:solidFill>
              </a:rPr>
              <a:t>player skills</a:t>
            </a:r>
            <a:r>
              <a:rPr lang="it-IT" sz="1800" dirty="0"/>
              <a:t> </a:t>
            </a:r>
            <a:r>
              <a:rPr lang="it-IT" sz="1800" dirty="0" err="1"/>
              <a:t>shown</a:t>
            </a:r>
            <a:r>
              <a:rPr lang="it-IT" sz="1800" dirty="0"/>
              <a:t> in the match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800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D3E3FFB-F352-76F2-0931-95C0C0FE9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it-IT" noProof="0" dirty="0"/>
              <a:t>RL RANK P	</a:t>
            </a:r>
            <a:r>
              <a:rPr lang="it-IT" noProof="0" dirty="0" err="1"/>
              <a:t>redictor</a:t>
            </a:r>
            <a:endParaRPr lang="it-IT" noProof="0" dirty="0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0C03E188-562C-A0FE-793F-03DE37565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8DA9DAA-006C-4F4B-980E-E3DF019B24E2}" type="slidenum">
              <a:rPr lang="it-IT" noProof="0" smtClean="0"/>
              <a:t>5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9716797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EF9073C-3D0F-F6DD-999E-B9442D13B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5400" dirty="0"/>
              <a:t>Business </a:t>
            </a:r>
            <a:r>
              <a:rPr lang="it-IT" sz="5400" dirty="0" err="1"/>
              <a:t>Understanding</a:t>
            </a:r>
            <a:br>
              <a:rPr lang="it-IT" sz="5400" dirty="0"/>
            </a:br>
            <a:r>
              <a:rPr lang="it-IT" sz="2700" dirty="0"/>
              <a:t>Determine Business </a:t>
            </a:r>
            <a:r>
              <a:rPr lang="it-IT" sz="2700" dirty="0" err="1"/>
              <a:t>Objectives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DC80C8C-FDC2-AC52-CB87-FD4DEA8F55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it-IT" dirty="0" err="1"/>
              <a:t>Need</a:t>
            </a:r>
            <a:r>
              <a:rPr lang="it-IT" dirty="0"/>
              <a:t> for a more </a:t>
            </a:r>
            <a:r>
              <a:rPr lang="it-IT" dirty="0">
                <a:solidFill>
                  <a:schemeClr val="accent1"/>
                </a:solidFill>
              </a:rPr>
              <a:t>fast</a:t>
            </a:r>
            <a:r>
              <a:rPr lang="it-IT" dirty="0"/>
              <a:t> and </a:t>
            </a:r>
            <a:r>
              <a:rPr lang="it-IT" dirty="0">
                <a:solidFill>
                  <a:schemeClr val="accent1"/>
                </a:solidFill>
              </a:rPr>
              <a:t>fair</a:t>
            </a:r>
            <a:r>
              <a:rPr lang="it-IT" dirty="0"/>
              <a:t> ranking system</a:t>
            </a:r>
          </a:p>
          <a:p>
            <a:r>
              <a:rPr lang="it-IT" b="1" dirty="0"/>
              <a:t>The system </a:t>
            </a:r>
            <a:r>
              <a:rPr lang="it-IT" b="1" dirty="0" err="1"/>
              <a:t>should</a:t>
            </a:r>
            <a:r>
              <a:rPr lang="it-IT" b="1" dirty="0"/>
              <a:t> be </a:t>
            </a:r>
            <a:r>
              <a:rPr lang="it-IT" b="1" dirty="0" err="1"/>
              <a:t>capable</a:t>
            </a:r>
            <a:r>
              <a:rPr lang="it-IT" b="1" dirty="0"/>
              <a:t> of </a:t>
            </a:r>
            <a:r>
              <a:rPr lang="it-IT" b="1" dirty="0" err="1"/>
              <a:t>determining</a:t>
            </a:r>
            <a:r>
              <a:rPr lang="it-IT" b="1" dirty="0"/>
              <a:t> the player </a:t>
            </a:r>
            <a:r>
              <a:rPr lang="it-IT" b="1" dirty="0" err="1"/>
              <a:t>rank</a:t>
            </a:r>
            <a:r>
              <a:rPr lang="it-IT" b="1" dirty="0"/>
              <a:t> </a:t>
            </a:r>
            <a:r>
              <a:rPr lang="it-IT" b="1" dirty="0" err="1"/>
              <a:t>analyzing</a:t>
            </a:r>
            <a:r>
              <a:rPr lang="it-IT" b="1" dirty="0"/>
              <a:t> the performances </a:t>
            </a:r>
            <a:r>
              <a:rPr lang="it-IT" b="1" dirty="0" err="1"/>
              <a:t>shown</a:t>
            </a:r>
            <a:r>
              <a:rPr lang="it-IT" b="1" dirty="0"/>
              <a:t> </a:t>
            </a:r>
            <a:r>
              <a:rPr lang="it-IT" b="1" dirty="0" err="1"/>
              <a:t>during</a:t>
            </a:r>
            <a:r>
              <a:rPr lang="it-IT" b="1" dirty="0"/>
              <a:t> the match</a:t>
            </a:r>
          </a:p>
          <a:p>
            <a:endParaRPr lang="it-IT" dirty="0"/>
          </a:p>
          <a:p>
            <a:r>
              <a:rPr lang="it-IT" dirty="0"/>
              <a:t>Business Success </a:t>
            </a:r>
            <a:r>
              <a:rPr lang="it-IT" dirty="0" err="1"/>
              <a:t>Criteria</a:t>
            </a:r>
            <a:r>
              <a:rPr lang="it-IT" dirty="0"/>
              <a:t>:</a:t>
            </a:r>
          </a:p>
          <a:p>
            <a:pPr lvl="1"/>
            <a:r>
              <a:rPr lang="it-IT" dirty="0">
                <a:solidFill>
                  <a:schemeClr val="accent1"/>
                </a:solidFill>
              </a:rPr>
              <a:t>Positive feedback </a:t>
            </a:r>
            <a:r>
              <a:rPr lang="it-IT" dirty="0"/>
              <a:t>by the community after </a:t>
            </a:r>
            <a:r>
              <a:rPr lang="it-IT" dirty="0" err="1"/>
              <a:t>its</a:t>
            </a:r>
            <a:r>
              <a:rPr lang="it-IT" dirty="0"/>
              <a:t> </a:t>
            </a:r>
            <a:r>
              <a:rPr lang="it-IT" dirty="0" err="1"/>
              <a:t>implementation</a:t>
            </a:r>
            <a:endParaRPr lang="it-IT" dirty="0"/>
          </a:p>
          <a:p>
            <a:pPr lvl="1"/>
            <a:r>
              <a:rPr lang="it-IT" dirty="0" err="1">
                <a:solidFill>
                  <a:schemeClr val="accent1"/>
                </a:solidFill>
              </a:rPr>
              <a:t>Increase</a:t>
            </a:r>
            <a:r>
              <a:rPr lang="it-IT" dirty="0"/>
              <a:t> in </a:t>
            </a:r>
            <a:r>
              <a:rPr lang="it-IT" dirty="0" err="1"/>
              <a:t>daily</a:t>
            </a:r>
            <a:r>
              <a:rPr lang="it-IT" dirty="0"/>
              <a:t> </a:t>
            </a:r>
            <a:r>
              <a:rPr lang="it-IT" dirty="0" err="1"/>
              <a:t>active</a:t>
            </a:r>
            <a:r>
              <a:rPr lang="it-IT" dirty="0"/>
              <a:t> players</a:t>
            </a:r>
          </a:p>
          <a:p>
            <a:pPr lvl="1"/>
            <a:r>
              <a:rPr lang="it-IT" dirty="0" err="1"/>
              <a:t>Prediction</a:t>
            </a:r>
            <a:r>
              <a:rPr lang="it-IT" dirty="0"/>
              <a:t> </a:t>
            </a:r>
            <a:r>
              <a:rPr lang="it-IT" dirty="0" err="1"/>
              <a:t>should</a:t>
            </a:r>
            <a:r>
              <a:rPr lang="it-IT" dirty="0"/>
              <a:t> be </a:t>
            </a:r>
            <a:r>
              <a:rPr lang="it-IT" dirty="0" err="1"/>
              <a:t>computed</a:t>
            </a:r>
            <a:r>
              <a:rPr lang="it-IT" dirty="0"/>
              <a:t> </a:t>
            </a:r>
            <a:r>
              <a:rPr lang="it-IT" dirty="0" err="1"/>
              <a:t>within</a:t>
            </a:r>
            <a:r>
              <a:rPr lang="it-IT" dirty="0"/>
              <a:t> </a:t>
            </a:r>
            <a:r>
              <a:rPr lang="it-IT" dirty="0">
                <a:solidFill>
                  <a:schemeClr val="accent1"/>
                </a:solidFill>
              </a:rPr>
              <a:t>0.5 second </a:t>
            </a:r>
            <a:r>
              <a:rPr lang="it-IT" dirty="0"/>
              <a:t>on the game servers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CADD3FC-E891-ADCD-4508-1E91102D9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8DA9DAA-006C-4F4B-980E-E3DF019B24E2}" type="slidenum">
              <a:rPr lang="it-IT" noProof="0" smtClean="0"/>
              <a:t>6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9496521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EF9073C-3D0F-F6DD-999E-B9442D13B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5400" dirty="0"/>
              <a:t>Business </a:t>
            </a:r>
            <a:r>
              <a:rPr lang="it-IT" sz="5400" dirty="0" err="1"/>
              <a:t>Understanding</a:t>
            </a:r>
            <a:br>
              <a:rPr lang="it-IT" sz="5400" dirty="0"/>
            </a:br>
            <a:r>
              <a:rPr lang="it-IT" sz="2700" dirty="0"/>
              <a:t>Determine Data Mining Goals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DC80C8C-FDC2-AC52-CB87-FD4DEA8F55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it-IT" dirty="0"/>
              <a:t>High </a:t>
            </a:r>
            <a:r>
              <a:rPr lang="it-IT" dirty="0" err="1"/>
              <a:t>level</a:t>
            </a:r>
            <a:r>
              <a:rPr lang="it-IT" dirty="0"/>
              <a:t> goal: </a:t>
            </a:r>
            <a:r>
              <a:rPr lang="it-IT" dirty="0" err="1">
                <a:solidFill>
                  <a:schemeClr val="accent1"/>
                </a:solidFill>
              </a:rPr>
              <a:t>prediction</a:t>
            </a:r>
            <a:endParaRPr lang="it-IT" dirty="0">
              <a:solidFill>
                <a:schemeClr val="accent1"/>
              </a:solidFill>
            </a:endParaRPr>
          </a:p>
          <a:p>
            <a:r>
              <a:rPr lang="it-IT" dirty="0"/>
              <a:t>Task: </a:t>
            </a:r>
            <a:r>
              <a:rPr lang="it-IT" dirty="0" err="1">
                <a:solidFill>
                  <a:schemeClr val="accent1"/>
                </a:solidFill>
              </a:rPr>
              <a:t>regression</a:t>
            </a:r>
            <a:endParaRPr lang="it-IT" dirty="0">
              <a:solidFill>
                <a:schemeClr val="accent1"/>
              </a:solidFill>
            </a:endParaRPr>
          </a:p>
          <a:p>
            <a:pPr lvl="1"/>
            <a:r>
              <a:rPr lang="it-IT" dirty="0" err="1">
                <a:solidFill>
                  <a:schemeClr val="accent1"/>
                </a:solidFill>
              </a:rPr>
              <a:t>dependent</a:t>
            </a:r>
            <a:r>
              <a:rPr lang="it-IT" dirty="0">
                <a:solidFill>
                  <a:schemeClr val="accent1"/>
                </a:solidFill>
              </a:rPr>
              <a:t> </a:t>
            </a:r>
            <a:r>
              <a:rPr lang="it-IT" dirty="0" err="1">
                <a:solidFill>
                  <a:schemeClr val="accent1"/>
                </a:solidFill>
              </a:rPr>
              <a:t>variable</a:t>
            </a:r>
            <a:r>
              <a:rPr lang="it-IT" dirty="0">
                <a:solidFill>
                  <a:schemeClr val="accent1"/>
                </a:solidFill>
              </a:rPr>
              <a:t> </a:t>
            </a:r>
            <a:r>
              <a:rPr lang="it-IT" dirty="0" err="1"/>
              <a:t>is</a:t>
            </a:r>
            <a:r>
              <a:rPr lang="it-IT" dirty="0"/>
              <a:t> the MMR</a:t>
            </a:r>
          </a:p>
          <a:p>
            <a:pPr lvl="1"/>
            <a:endParaRPr lang="it-IT" dirty="0"/>
          </a:p>
          <a:p>
            <a:r>
              <a:rPr lang="it-IT" dirty="0"/>
              <a:t>Success </a:t>
            </a:r>
            <a:r>
              <a:rPr lang="it-IT" dirty="0" err="1"/>
              <a:t>criteria</a:t>
            </a:r>
            <a:r>
              <a:rPr lang="it-IT" dirty="0"/>
              <a:t>:</a:t>
            </a:r>
          </a:p>
          <a:p>
            <a:pPr lvl="1"/>
            <a:r>
              <a:rPr lang="it-IT" dirty="0" err="1"/>
              <a:t>Mean</a:t>
            </a:r>
            <a:r>
              <a:rPr lang="it-IT" dirty="0"/>
              <a:t> Absolut </a:t>
            </a:r>
            <a:r>
              <a:rPr lang="it-IT" dirty="0" err="1"/>
              <a:t>Error</a:t>
            </a:r>
            <a:r>
              <a:rPr lang="it-IT" dirty="0"/>
              <a:t> &lt; 2.0</a:t>
            </a:r>
          </a:p>
          <a:p>
            <a:pPr lvl="1"/>
            <a:r>
              <a:rPr lang="it-IT" dirty="0"/>
              <a:t>Root </a:t>
            </a:r>
            <a:r>
              <a:rPr lang="it-IT" dirty="0" err="1"/>
              <a:t>Mean</a:t>
            </a:r>
            <a:r>
              <a:rPr lang="it-IT" dirty="0"/>
              <a:t> </a:t>
            </a:r>
            <a:r>
              <a:rPr lang="it-IT" dirty="0" err="1"/>
              <a:t>Squared</a:t>
            </a:r>
            <a:r>
              <a:rPr lang="it-IT" dirty="0"/>
              <a:t> </a:t>
            </a:r>
            <a:r>
              <a:rPr lang="it-IT" dirty="0" err="1"/>
              <a:t>Error</a:t>
            </a:r>
            <a:r>
              <a:rPr lang="it-IT" dirty="0"/>
              <a:t> &lt; 2.5</a:t>
            </a:r>
          </a:p>
          <a:p>
            <a:pPr lvl="1"/>
            <a:r>
              <a:rPr lang="it-IT" dirty="0" err="1"/>
              <a:t>Inference</a:t>
            </a:r>
            <a:r>
              <a:rPr lang="it-IT" dirty="0"/>
              <a:t> time &lt; 0.5 seconds on CPU AMD </a:t>
            </a:r>
            <a:r>
              <a:rPr lang="it-IT" dirty="0" err="1"/>
              <a:t>Ryzen</a:t>
            </a:r>
            <a:r>
              <a:rPr lang="it-IT" dirty="0"/>
              <a:t> 2600x</a:t>
            </a:r>
          </a:p>
          <a:p>
            <a:pPr lvl="1"/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CADD3FC-E891-ADCD-4508-1E91102D9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8DA9DAA-006C-4F4B-980E-E3DF019B24E2}" type="slidenum">
              <a:rPr lang="it-IT" noProof="0" smtClean="0"/>
              <a:t>7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4614011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EF9073C-3D0F-F6DD-999E-B9442D13B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5400" dirty="0"/>
              <a:t>Data </a:t>
            </a:r>
            <a:r>
              <a:rPr lang="it-IT" sz="5400" dirty="0" err="1"/>
              <a:t>Understanding</a:t>
            </a:r>
            <a:br>
              <a:rPr lang="it-IT" sz="5400" dirty="0"/>
            </a:br>
            <a:r>
              <a:rPr lang="it-IT" sz="2700" dirty="0" err="1"/>
              <a:t>Collect</a:t>
            </a:r>
            <a:r>
              <a:rPr lang="it-IT" sz="2700" dirty="0"/>
              <a:t> </a:t>
            </a:r>
            <a:r>
              <a:rPr lang="it-IT" sz="2700" dirty="0" err="1"/>
              <a:t>Initial</a:t>
            </a:r>
            <a:r>
              <a:rPr lang="it-IT" sz="2700" dirty="0"/>
              <a:t> Data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CADD3FC-E891-ADCD-4508-1E91102D9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8DA9DAA-006C-4F4B-980E-E3DF019B24E2}" type="slidenum">
              <a:rPr lang="it-IT" noProof="0" smtClean="0"/>
              <a:t>8</a:t>
            </a:fld>
            <a:endParaRPr lang="it-IT" noProof="0"/>
          </a:p>
        </p:txBody>
      </p:sp>
      <p:sp>
        <p:nvSpPr>
          <p:cNvPr id="8" name="Segnaposto contenuto 7">
            <a:extLst>
              <a:ext uri="{FF2B5EF4-FFF2-40B4-BE49-F238E27FC236}">
                <a16:creationId xmlns:a16="http://schemas.microsoft.com/office/drawing/2014/main" id="{EF0C9452-6D04-9EDF-CEEC-B02B23572F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>
                <a:solidFill>
                  <a:schemeClr val="accent1"/>
                </a:solidFill>
              </a:rPr>
              <a:t>ballchasing.com</a:t>
            </a:r>
          </a:p>
          <a:p>
            <a:pPr lvl="1"/>
            <a:r>
              <a:rPr lang="it-IT" dirty="0" err="1"/>
              <a:t>Collects</a:t>
            </a:r>
            <a:r>
              <a:rPr lang="it-IT" dirty="0"/>
              <a:t> replays from players and </a:t>
            </a:r>
            <a:r>
              <a:rPr lang="it-IT" dirty="0" err="1"/>
              <a:t>provide</a:t>
            </a:r>
            <a:r>
              <a:rPr lang="it-IT" dirty="0"/>
              <a:t> </a:t>
            </a:r>
            <a:r>
              <a:rPr lang="it-IT" dirty="0" err="1"/>
              <a:t>statistics</a:t>
            </a:r>
            <a:r>
              <a:rPr lang="it-IT" dirty="0"/>
              <a:t> </a:t>
            </a:r>
            <a:r>
              <a:rPr lang="it-IT" dirty="0" err="1"/>
              <a:t>about</a:t>
            </a:r>
            <a:endParaRPr lang="it-IT" dirty="0"/>
          </a:p>
          <a:p>
            <a:pPr lvl="1"/>
            <a:r>
              <a:rPr lang="it-IT" dirty="0">
                <a:solidFill>
                  <a:schemeClr val="accent1"/>
                </a:solidFill>
              </a:rPr>
              <a:t>Replay</a:t>
            </a:r>
            <a:r>
              <a:rPr lang="it-IT" dirty="0"/>
              <a:t>: large </a:t>
            </a:r>
            <a:r>
              <a:rPr lang="it-IT" dirty="0" err="1"/>
              <a:t>binary</a:t>
            </a:r>
            <a:r>
              <a:rPr lang="it-IT" dirty="0"/>
              <a:t> file </a:t>
            </a:r>
            <a:r>
              <a:rPr lang="it-IT" dirty="0" err="1"/>
              <a:t>containing</a:t>
            </a:r>
            <a:r>
              <a:rPr lang="it-IT" dirty="0"/>
              <a:t> information </a:t>
            </a:r>
            <a:r>
              <a:rPr lang="it-IT" dirty="0" err="1"/>
              <a:t>about</a:t>
            </a:r>
            <a:r>
              <a:rPr lang="it-IT" dirty="0"/>
              <a:t> </a:t>
            </a:r>
            <a:r>
              <a:rPr lang="it-IT" dirty="0" err="1"/>
              <a:t>each</a:t>
            </a:r>
            <a:r>
              <a:rPr lang="it-IT" dirty="0"/>
              <a:t> instant in the game (</a:t>
            </a:r>
            <a:r>
              <a:rPr lang="it-IT" dirty="0" err="1"/>
              <a:t>each</a:t>
            </a:r>
            <a:r>
              <a:rPr lang="it-IT" dirty="0"/>
              <a:t> player, </a:t>
            </a:r>
            <a:r>
              <a:rPr lang="it-IT" dirty="0" err="1"/>
              <a:t>ball</a:t>
            </a:r>
            <a:r>
              <a:rPr lang="it-IT" dirty="0"/>
              <a:t> position, </a:t>
            </a:r>
            <a:r>
              <a:rPr lang="it-IT" dirty="0" err="1"/>
              <a:t>direction</a:t>
            </a:r>
            <a:r>
              <a:rPr lang="it-IT" dirty="0"/>
              <a:t>, speed etc.)	 	</a:t>
            </a:r>
          </a:p>
          <a:p>
            <a:r>
              <a:rPr lang="it-IT" dirty="0" err="1"/>
              <a:t>Ballchasing</a:t>
            </a:r>
            <a:r>
              <a:rPr lang="it-IT" dirty="0"/>
              <a:t> </a:t>
            </a:r>
            <a:r>
              <a:rPr lang="it-IT" dirty="0">
                <a:solidFill>
                  <a:schemeClr val="accent1"/>
                </a:solidFill>
              </a:rPr>
              <a:t>API</a:t>
            </a:r>
            <a:r>
              <a:rPr lang="it-IT" dirty="0"/>
              <a:t> used to </a:t>
            </a:r>
            <a:r>
              <a:rPr lang="it-IT" dirty="0" err="1"/>
              <a:t>collect</a:t>
            </a:r>
            <a:r>
              <a:rPr lang="it-IT" dirty="0"/>
              <a:t> replay </a:t>
            </a:r>
            <a:r>
              <a:rPr lang="it-IT" dirty="0" err="1"/>
              <a:t>statistics</a:t>
            </a:r>
            <a:endParaRPr lang="it-IT" dirty="0"/>
          </a:p>
          <a:p>
            <a:r>
              <a:rPr lang="it-IT" dirty="0"/>
              <a:t>Collection </a:t>
            </a:r>
            <a:r>
              <a:rPr lang="it-IT" dirty="0" err="1"/>
              <a:t>process</a:t>
            </a:r>
            <a:r>
              <a:rPr lang="it-IT" dirty="0"/>
              <a:t>:</a:t>
            </a:r>
          </a:p>
          <a:p>
            <a:pPr lvl="1"/>
            <a:r>
              <a:rPr lang="it-IT" dirty="0"/>
              <a:t>For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rank</a:t>
            </a:r>
            <a:endParaRPr lang="it-IT" dirty="0"/>
          </a:p>
          <a:p>
            <a:pPr lvl="2"/>
            <a:r>
              <a:rPr lang="it-IT" dirty="0" err="1"/>
              <a:t>Sampled</a:t>
            </a:r>
            <a:r>
              <a:rPr lang="it-IT" dirty="0"/>
              <a:t> a date-hour range in the last </a:t>
            </a:r>
            <a:r>
              <a:rPr lang="it-IT" dirty="0" err="1"/>
              <a:t>year</a:t>
            </a:r>
            <a:endParaRPr lang="it-IT" dirty="0"/>
          </a:p>
          <a:p>
            <a:pPr lvl="2"/>
            <a:r>
              <a:rPr lang="it-IT" dirty="0" err="1"/>
              <a:t>Get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replays in </a:t>
            </a:r>
            <a:r>
              <a:rPr lang="it-IT" dirty="0" err="1"/>
              <a:t>that</a:t>
            </a:r>
            <a:r>
              <a:rPr lang="it-IT" dirty="0"/>
              <a:t> range</a:t>
            </a:r>
          </a:p>
          <a:p>
            <a:pPr lvl="2"/>
            <a:r>
              <a:rPr lang="it-IT" dirty="0" err="1"/>
              <a:t>Until</a:t>
            </a:r>
            <a:r>
              <a:rPr lang="it-IT" dirty="0"/>
              <a:t> </a:t>
            </a:r>
            <a:r>
              <a:rPr lang="it-IT" dirty="0">
                <a:solidFill>
                  <a:schemeClr val="accent1"/>
                </a:solidFill>
              </a:rPr>
              <a:t>N</a:t>
            </a:r>
            <a:r>
              <a:rPr lang="it-IT" dirty="0"/>
              <a:t> replays are </a:t>
            </a:r>
            <a:r>
              <a:rPr lang="it-IT" dirty="0" err="1"/>
              <a:t>retrieved</a:t>
            </a:r>
            <a:endParaRPr lang="it-IT" dirty="0"/>
          </a:p>
        </p:txBody>
      </p:sp>
      <p:pic>
        <p:nvPicPr>
          <p:cNvPr id="9" name="Segnaposto contenuto 5" descr="Immagine che contiene giocattolo&#10;&#10;Descrizione generata automaticamente">
            <a:extLst>
              <a:ext uri="{FF2B5EF4-FFF2-40B4-BE49-F238E27FC236}">
                <a16:creationId xmlns:a16="http://schemas.microsoft.com/office/drawing/2014/main" id="{DEEEE574-20C9-FCC0-A707-AFA6E18B2F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23031"/>
            <a:ext cx="3390900" cy="1809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82624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EF9073C-3D0F-F6DD-999E-B9442D13B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5400" dirty="0"/>
              <a:t>Data </a:t>
            </a:r>
            <a:r>
              <a:rPr lang="it-IT" sz="5400" dirty="0" err="1"/>
              <a:t>Understanding</a:t>
            </a:r>
            <a:br>
              <a:rPr lang="it-IT" sz="5400" dirty="0"/>
            </a:br>
            <a:r>
              <a:rPr lang="it-IT" sz="2700" dirty="0" err="1"/>
              <a:t>Collect</a:t>
            </a:r>
            <a:r>
              <a:rPr lang="it-IT" sz="2700" dirty="0"/>
              <a:t> </a:t>
            </a:r>
            <a:r>
              <a:rPr lang="it-IT" sz="2700" dirty="0" err="1"/>
              <a:t>Initial</a:t>
            </a:r>
            <a:r>
              <a:rPr lang="it-IT" sz="2700" dirty="0"/>
              <a:t> Data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CADD3FC-E891-ADCD-4508-1E91102D9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8DA9DAA-006C-4F4B-980E-E3DF019B24E2}" type="slidenum">
              <a:rPr lang="it-IT" noProof="0" smtClean="0"/>
              <a:t>9</a:t>
            </a:fld>
            <a:endParaRPr lang="it-IT" noProof="0"/>
          </a:p>
        </p:txBody>
      </p:sp>
      <p:sp>
        <p:nvSpPr>
          <p:cNvPr id="8" name="Segnaposto contenuto 7">
            <a:extLst>
              <a:ext uri="{FF2B5EF4-FFF2-40B4-BE49-F238E27FC236}">
                <a16:creationId xmlns:a16="http://schemas.microsoft.com/office/drawing/2014/main" id="{EF0C9452-6D04-9EDF-CEEC-B02B23572F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From </a:t>
            </a:r>
            <a:r>
              <a:rPr lang="it-IT" dirty="0" err="1"/>
              <a:t>each</a:t>
            </a:r>
            <a:r>
              <a:rPr lang="it-IT" dirty="0"/>
              <a:t> replay </a:t>
            </a:r>
            <a:r>
              <a:rPr lang="it-IT" dirty="0">
                <a:solidFill>
                  <a:schemeClr val="accent1"/>
                </a:solidFill>
              </a:rPr>
              <a:t>6 </a:t>
            </a:r>
            <a:r>
              <a:rPr lang="it-IT" dirty="0" err="1">
                <a:solidFill>
                  <a:schemeClr val="accent1"/>
                </a:solidFill>
              </a:rPr>
              <a:t>rows</a:t>
            </a:r>
            <a:r>
              <a:rPr lang="it-IT" dirty="0">
                <a:solidFill>
                  <a:schemeClr val="accent1"/>
                </a:solidFill>
              </a:rPr>
              <a:t> </a:t>
            </a:r>
            <a:r>
              <a:rPr lang="it-IT" dirty="0"/>
              <a:t>are </a:t>
            </a:r>
            <a:r>
              <a:rPr lang="it-IT" dirty="0" err="1"/>
              <a:t>extracted</a:t>
            </a:r>
            <a:endParaRPr lang="it-IT" dirty="0"/>
          </a:p>
          <a:p>
            <a:pPr lvl="1"/>
            <a:r>
              <a:rPr lang="it-IT" dirty="0" err="1"/>
              <a:t>Each</a:t>
            </a:r>
            <a:r>
              <a:rPr lang="it-IT" dirty="0"/>
              <a:t> match </a:t>
            </a:r>
            <a:r>
              <a:rPr lang="it-IT" dirty="0" err="1"/>
              <a:t>has</a:t>
            </a:r>
            <a:r>
              <a:rPr lang="it-IT" dirty="0"/>
              <a:t> 6 players</a:t>
            </a:r>
          </a:p>
          <a:p>
            <a:pPr lvl="1"/>
            <a:endParaRPr lang="it-IT" dirty="0"/>
          </a:p>
          <a:p>
            <a:r>
              <a:rPr lang="it-IT" dirty="0" err="1">
                <a:solidFill>
                  <a:schemeClr val="accent2"/>
                </a:solidFill>
              </a:rPr>
              <a:t>Problems</a:t>
            </a:r>
            <a:r>
              <a:rPr lang="it-IT" dirty="0"/>
              <a:t>:</a:t>
            </a:r>
          </a:p>
          <a:p>
            <a:pPr lvl="1"/>
            <a:r>
              <a:rPr lang="it-IT" dirty="0"/>
              <a:t>«Low» </a:t>
            </a:r>
            <a:r>
              <a:rPr lang="it-IT" dirty="0" err="1"/>
              <a:t>ranks</a:t>
            </a:r>
            <a:r>
              <a:rPr lang="it-IT" dirty="0"/>
              <a:t> are </a:t>
            </a:r>
            <a:r>
              <a:rPr lang="it-IT" dirty="0" err="1">
                <a:solidFill>
                  <a:schemeClr val="accent1"/>
                </a:solidFill>
              </a:rPr>
              <a:t>underrepresented</a:t>
            </a:r>
            <a:endParaRPr lang="it-IT" dirty="0">
              <a:solidFill>
                <a:schemeClr val="accent1"/>
              </a:solidFill>
            </a:endParaRPr>
          </a:p>
          <a:p>
            <a:pPr lvl="1"/>
            <a:r>
              <a:rPr lang="it-IT" dirty="0" err="1"/>
              <a:t>Less</a:t>
            </a:r>
            <a:r>
              <a:rPr lang="it-IT" dirty="0"/>
              <a:t> </a:t>
            </a:r>
            <a:r>
              <a:rPr lang="it-IT" dirty="0" err="1"/>
              <a:t>replayes</a:t>
            </a:r>
            <a:r>
              <a:rPr lang="it-IT" dirty="0"/>
              <a:t> </a:t>
            </a:r>
            <a:r>
              <a:rPr lang="it-IT" dirty="0" err="1"/>
              <a:t>founds</a:t>
            </a:r>
            <a:endParaRPr lang="it-IT" dirty="0"/>
          </a:p>
          <a:p>
            <a:pPr lvl="1"/>
            <a:r>
              <a:rPr lang="it-IT" dirty="0" err="1">
                <a:solidFill>
                  <a:schemeClr val="accent1"/>
                </a:solidFill>
              </a:rPr>
              <a:t>Unbalanced</a:t>
            </a:r>
            <a:r>
              <a:rPr lang="it-IT" dirty="0"/>
              <a:t> data</a:t>
            </a:r>
          </a:p>
          <a:p>
            <a:pPr lvl="1"/>
            <a:endParaRPr lang="it-IT" dirty="0"/>
          </a:p>
          <a:p>
            <a:pPr lvl="1"/>
            <a:r>
              <a:rPr lang="it-IT" dirty="0"/>
              <a:t>To upload replays, user </a:t>
            </a:r>
            <a:r>
              <a:rPr lang="it-IT" dirty="0" err="1"/>
              <a:t>needs</a:t>
            </a:r>
            <a:r>
              <a:rPr lang="it-IT" dirty="0"/>
              <a:t> the </a:t>
            </a:r>
            <a:r>
              <a:rPr lang="it-IT" dirty="0" err="1"/>
              <a:t>ballchasing</a:t>
            </a:r>
            <a:r>
              <a:rPr lang="it-IT" dirty="0"/>
              <a:t> plugin</a:t>
            </a:r>
          </a:p>
          <a:p>
            <a:pPr lvl="1"/>
            <a:r>
              <a:rPr lang="it-IT" dirty="0"/>
              <a:t>Low </a:t>
            </a:r>
            <a:r>
              <a:rPr lang="it-IT" dirty="0" err="1"/>
              <a:t>ranks</a:t>
            </a:r>
            <a:r>
              <a:rPr lang="it-IT" dirty="0"/>
              <a:t> players </a:t>
            </a:r>
            <a:r>
              <a:rPr lang="it-IT" dirty="0" err="1"/>
              <a:t>tendentially</a:t>
            </a:r>
            <a:r>
              <a:rPr lang="it-IT" dirty="0"/>
              <a:t> </a:t>
            </a:r>
            <a:r>
              <a:rPr lang="it-IT" dirty="0" err="1"/>
              <a:t>doesn’t</a:t>
            </a:r>
            <a:r>
              <a:rPr lang="it-IT" dirty="0"/>
              <a:t> </a:t>
            </a:r>
            <a:r>
              <a:rPr lang="it-IT" dirty="0" err="1"/>
              <a:t>now</a:t>
            </a:r>
            <a:r>
              <a:rPr lang="it-IT" dirty="0"/>
              <a:t> or are </a:t>
            </a:r>
            <a:r>
              <a:rPr lang="it-IT" dirty="0" err="1"/>
              <a:t>not</a:t>
            </a:r>
            <a:r>
              <a:rPr lang="it-IT" dirty="0"/>
              <a:t> </a:t>
            </a:r>
            <a:r>
              <a:rPr lang="it-IT" dirty="0" err="1"/>
              <a:t>interested</a:t>
            </a:r>
            <a:endParaRPr lang="it-IT" dirty="0"/>
          </a:p>
          <a:p>
            <a:endParaRPr lang="it-IT" dirty="0"/>
          </a:p>
        </p:txBody>
      </p:sp>
      <p:pic>
        <p:nvPicPr>
          <p:cNvPr id="9" name="Segnaposto contenuto 5" descr="Immagine che contiene giocattolo&#10;&#10;Descrizione generata automaticamente">
            <a:extLst>
              <a:ext uri="{FF2B5EF4-FFF2-40B4-BE49-F238E27FC236}">
                <a16:creationId xmlns:a16="http://schemas.microsoft.com/office/drawing/2014/main" id="{DEEEE574-20C9-FCC0-A707-AFA6E18B2F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123031"/>
            <a:ext cx="3390900" cy="1809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279647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Univers">
  <a:themeElements>
    <a:clrScheme name="Gradient">
      <a:dk1>
        <a:sysClr val="windowText" lastClr="000000"/>
      </a:dk1>
      <a:lt1>
        <a:sysClr val="window" lastClr="FFFFFF"/>
      </a:lt1>
      <a:dk2>
        <a:srgbClr val="10013F"/>
      </a:dk2>
      <a:lt2>
        <a:srgbClr val="F2F0FF"/>
      </a:lt2>
      <a:accent1>
        <a:srgbClr val="814DFF"/>
      </a:accent1>
      <a:accent2>
        <a:srgbClr val="243FFF"/>
      </a:accent2>
      <a:accent3>
        <a:srgbClr val="FF83B6"/>
      </a:accent3>
      <a:accent4>
        <a:srgbClr val="FF9022"/>
      </a:accent4>
      <a:accent5>
        <a:srgbClr val="FF1F85"/>
      </a:accent5>
      <a:accent6>
        <a:srgbClr val="1A98FF"/>
      </a:accent6>
      <a:hlink>
        <a:srgbClr val="0563C1"/>
      </a:hlink>
      <a:folHlink>
        <a:srgbClr val="954F72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8167111_TF89338750_Win32" id="{E55A3EA0-BE54-4F8C-A3F8-63B170F23C1F}" vid="{1423E9D6-3A8B-4DFB-B348-1EC550DAAC11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BC329F5-30EE-4BF7-AA2A-B837B51416B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9919F73-B6C2-4A43-95E2-833EC48925FE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3C8E00D1-8EA3-4E42-801D-0253E1EAFC2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{C626C743-A2FA-4A47-8119-5ABAF542A536}tf89338750_win32</Template>
  <TotalTime>682</TotalTime>
  <Words>1562</Words>
  <Application>Microsoft Office PowerPoint</Application>
  <PresentationFormat>Widescreen</PresentationFormat>
  <Paragraphs>379</Paragraphs>
  <Slides>43</Slides>
  <Notes>6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43</vt:i4>
      </vt:variant>
    </vt:vector>
  </HeadingPairs>
  <TitlesOfParts>
    <vt:vector size="48" baseType="lpstr">
      <vt:lpstr>Arial</vt:lpstr>
      <vt:lpstr>Calibri</vt:lpstr>
      <vt:lpstr>Consolas</vt:lpstr>
      <vt:lpstr>Univers</vt:lpstr>
      <vt:lpstr>GradientUnivers</vt:lpstr>
      <vt:lpstr>Rocket league rank predictor</vt:lpstr>
      <vt:lpstr>Business Understanding</vt:lpstr>
      <vt:lpstr>Rocket League Competitive Ranks</vt:lpstr>
      <vt:lpstr>Rocket League Competitive Ranks</vt:lpstr>
      <vt:lpstr>Rocket League Competitive Ranks</vt:lpstr>
      <vt:lpstr>Business Understanding Determine Business Objectives</vt:lpstr>
      <vt:lpstr>Business Understanding Determine Data Mining Goals</vt:lpstr>
      <vt:lpstr>Data Understanding Collect Initial Data</vt:lpstr>
      <vt:lpstr>Data Understanding Collect Initial Data</vt:lpstr>
      <vt:lpstr>Data Understanding Describe Data</vt:lpstr>
      <vt:lpstr>Data Understanding Describe Data</vt:lpstr>
      <vt:lpstr>Data Understanding Verify data quality</vt:lpstr>
      <vt:lpstr>Data Understanding Verify data quality</vt:lpstr>
      <vt:lpstr>Data Understanding Verify data quality</vt:lpstr>
      <vt:lpstr>Data Preparation Clean Data</vt:lpstr>
      <vt:lpstr>Data Understanding Verify data quality</vt:lpstr>
      <vt:lpstr>Data Understanding Data Exploration</vt:lpstr>
      <vt:lpstr>Data Understanding Data Exploration – Discrete / Categorial features</vt:lpstr>
      <vt:lpstr>Data Understanding Data Exploration – Discrete features</vt:lpstr>
      <vt:lpstr>Data Understanding Data Exploration – Discrete features</vt:lpstr>
      <vt:lpstr>Data Understanding Data Exploration – Discrete features</vt:lpstr>
      <vt:lpstr>Data Understanding Data Exploration – Continuous features</vt:lpstr>
      <vt:lpstr>Data Understanding Data Exploration – Continuous features</vt:lpstr>
      <vt:lpstr>Data preparation Feature selection</vt:lpstr>
      <vt:lpstr>Data preparation Feature selection</vt:lpstr>
      <vt:lpstr>Data preparation Feature selection</vt:lpstr>
      <vt:lpstr>Data Preparation Feature selection</vt:lpstr>
      <vt:lpstr>Data Preparation Construct data</vt:lpstr>
      <vt:lpstr>Data Preparation Factor analysis</vt:lpstr>
      <vt:lpstr>Factor loadings</vt:lpstr>
      <vt:lpstr>Final datasets</vt:lpstr>
      <vt:lpstr>Modeling</vt:lpstr>
      <vt:lpstr>Modeling Metrics</vt:lpstr>
      <vt:lpstr>Modeling Evaluation technique</vt:lpstr>
      <vt:lpstr>Modeling Build models</vt:lpstr>
      <vt:lpstr>Modeling Assess model</vt:lpstr>
      <vt:lpstr>Evaluation Evaluate results</vt:lpstr>
      <vt:lpstr>Evaluation Review process</vt:lpstr>
      <vt:lpstr>Deployment and Maintenance</vt:lpstr>
      <vt:lpstr>Grazie</vt:lpstr>
      <vt:lpstr>Grafico</vt:lpstr>
      <vt:lpstr>Tabella</vt:lpstr>
      <vt:lpstr>Team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Rocket league rank predictor</dc:title>
  <dc:creator>Pasquale De Marinis</dc:creator>
  <cp:lastModifiedBy>Pasquale De Marinis</cp:lastModifiedBy>
  <cp:revision>4</cp:revision>
  <dcterms:created xsi:type="dcterms:W3CDTF">2022-05-01T07:56:13Z</dcterms:created>
  <dcterms:modified xsi:type="dcterms:W3CDTF">2022-05-02T08:32:50Z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